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65"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Lst>
  <p:sldSz cy="6858000" cx="12192000"/>
  <p:notesSz cx="6858000" cy="9144000"/>
  <p:embeddedFontLst>
    <p:embeddedFont>
      <p:font typeface="Lustria"/>
      <p:regular r:id="rId2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11" Type="http://schemas.openxmlformats.org/officeDocument/2006/relationships/slide" Target="slides/slide7.xml"/><Relationship Id="rId10" Type="http://schemas.openxmlformats.org/officeDocument/2006/relationships/slide" Target="slides/slide6.xml"/><Relationship Id="rId21" Type="http://schemas.openxmlformats.org/officeDocument/2006/relationships/font" Target="fonts/Lustria-regular.fntdata"/><Relationship Id="rId13" Type="http://schemas.openxmlformats.org/officeDocument/2006/relationships/slide" Target="slides/slide9.xml"/><Relationship Id="rId12" Type="http://schemas.openxmlformats.org/officeDocument/2006/relationships/slide" Target="slides/slide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5" Type="http://schemas.openxmlformats.org/officeDocument/2006/relationships/slide" Target="slides/slide1.xml"/><Relationship Id="rId19" Type="http://schemas.openxmlformats.org/officeDocument/2006/relationships/slide" Target="slides/slide15.xml"/><Relationship Id="rId6" Type="http://schemas.openxmlformats.org/officeDocument/2006/relationships/slide" Target="slides/slide2.xml"/><Relationship Id="rId18" Type="http://schemas.openxmlformats.org/officeDocument/2006/relationships/slide" Target="slides/slide14.xml"/><Relationship Id="rId7" Type="http://schemas.openxmlformats.org/officeDocument/2006/relationships/slide" Target="slides/slide3.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 name="Shape 144"/>
        <p:cNvGrpSpPr/>
        <p:nvPr/>
      </p:nvGrpSpPr>
      <p:grpSpPr>
        <a:xfrm>
          <a:off x="0" y="0"/>
          <a:ext cx="0" cy="0"/>
          <a:chOff x="0" y="0"/>
          <a:chExt cx="0" cy="0"/>
        </a:xfrm>
      </p:grpSpPr>
      <p:sp>
        <p:nvSpPr>
          <p:cNvPr id="145" name="Google Shape;145;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 name="Google Shape;14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5" name="Shape 275"/>
        <p:cNvGrpSpPr/>
        <p:nvPr/>
      </p:nvGrpSpPr>
      <p:grpSpPr>
        <a:xfrm>
          <a:off x="0" y="0"/>
          <a:ext cx="0" cy="0"/>
          <a:chOff x="0" y="0"/>
          <a:chExt cx="0" cy="0"/>
        </a:xfrm>
      </p:grpSpPr>
      <p:sp>
        <p:nvSpPr>
          <p:cNvPr id="276" name="Google Shape;276;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77" name="Google Shape;277;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1" name="Shape 281"/>
        <p:cNvGrpSpPr/>
        <p:nvPr/>
      </p:nvGrpSpPr>
      <p:grpSpPr>
        <a:xfrm>
          <a:off x="0" y="0"/>
          <a:ext cx="0" cy="0"/>
          <a:chOff x="0" y="0"/>
          <a:chExt cx="0" cy="0"/>
        </a:xfrm>
      </p:grpSpPr>
      <p:sp>
        <p:nvSpPr>
          <p:cNvPr id="282" name="Google Shape;282;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3" name="Google Shape;283;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9" name="Shape 289"/>
        <p:cNvGrpSpPr/>
        <p:nvPr/>
      </p:nvGrpSpPr>
      <p:grpSpPr>
        <a:xfrm>
          <a:off x="0" y="0"/>
          <a:ext cx="0" cy="0"/>
          <a:chOff x="0" y="0"/>
          <a:chExt cx="0" cy="0"/>
        </a:xfrm>
      </p:grpSpPr>
      <p:sp>
        <p:nvSpPr>
          <p:cNvPr id="290" name="Google Shape;29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1" name="Google Shape;291;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6" name="Shape 296"/>
        <p:cNvGrpSpPr/>
        <p:nvPr/>
      </p:nvGrpSpPr>
      <p:grpSpPr>
        <a:xfrm>
          <a:off x="0" y="0"/>
          <a:ext cx="0" cy="0"/>
          <a:chOff x="0" y="0"/>
          <a:chExt cx="0" cy="0"/>
        </a:xfrm>
      </p:grpSpPr>
      <p:sp>
        <p:nvSpPr>
          <p:cNvPr id="297" name="Google Shape;297;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5" name="Google Shape;305;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1" name="Google Shape;311;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5" name="Shape 315"/>
        <p:cNvGrpSpPr/>
        <p:nvPr/>
      </p:nvGrpSpPr>
      <p:grpSpPr>
        <a:xfrm>
          <a:off x="0" y="0"/>
          <a:ext cx="0" cy="0"/>
          <a:chOff x="0" y="0"/>
          <a:chExt cx="0" cy="0"/>
        </a:xfrm>
      </p:grpSpPr>
      <p:sp>
        <p:nvSpPr>
          <p:cNvPr id="316" name="Google Shape;316;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17" name="Google Shape;317;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 name="Google Shape;153;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 name="Google Shape;19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We used 2 db sets: FER 2013 that is a DB with images with adult persons. The second db is CAFFE and it contains only images with kids of different genders, nationality and skins. They are both kept locally on each of us’s laptop and the algorithm was trained with each of them. It is local because we don’t need to wait for a connection, all of them require internet connection.</a:t>
            </a:r>
            <a:endParaRPr/>
          </a:p>
          <a:p>
            <a:pPr indent="0" lvl="0" marL="0" rtl="0" algn="l">
              <a:lnSpc>
                <a:spcPct val="100000"/>
              </a:lnSpc>
              <a:spcBef>
                <a:spcPts val="0"/>
              </a:spcBef>
              <a:spcAft>
                <a:spcPts val="0"/>
              </a:spcAft>
              <a:buSzPts val="1400"/>
              <a:buNone/>
            </a:pPr>
            <a:r>
              <a:rPr lang="en-US"/>
              <a:t>All the data from this 2 db’s represent images that can be open with any tool, even the ones predefined with the computer. Besides images we also have videos </a:t>
            </a:r>
            <a:endParaRPr/>
          </a:p>
        </p:txBody>
      </p:sp>
      <p:sp>
        <p:nvSpPr>
          <p:cNvPr id="197" name="Google Shape;19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 name="Google Shape;204;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First dataset, FER2013, had its data as a CSV file, and we visualized them using python (matplotlib)</a:t>
            </a:r>
            <a:endParaRPr/>
          </a:p>
        </p:txBody>
      </p:sp>
      <p:sp>
        <p:nvSpPr>
          <p:cNvPr id="205" name="Google Shape;205;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2" name="Shape 212"/>
        <p:cNvGrpSpPr/>
        <p:nvPr/>
      </p:nvGrpSpPr>
      <p:grpSpPr>
        <a:xfrm>
          <a:off x="0" y="0"/>
          <a:ext cx="0" cy="0"/>
          <a:chOff x="0" y="0"/>
          <a:chExt cx="0" cy="0"/>
        </a:xfrm>
      </p:grpSpPr>
      <p:sp>
        <p:nvSpPr>
          <p:cNvPr id="213" name="Google Shape;21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4" name="Google Shape;21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5" name="Google Shape;21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0" name="Shape 220"/>
        <p:cNvGrpSpPr/>
        <p:nvPr/>
      </p:nvGrpSpPr>
      <p:grpSpPr>
        <a:xfrm>
          <a:off x="0" y="0"/>
          <a:ext cx="0" cy="0"/>
          <a:chOff x="0" y="0"/>
          <a:chExt cx="0" cy="0"/>
        </a:xfrm>
      </p:grpSpPr>
      <p:sp>
        <p:nvSpPr>
          <p:cNvPr id="221" name="Google Shape;22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2" name="Google Shape;222;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6" name="Shape 226"/>
        <p:cNvGrpSpPr/>
        <p:nvPr/>
      </p:nvGrpSpPr>
      <p:grpSpPr>
        <a:xfrm>
          <a:off x="0" y="0"/>
          <a:ext cx="0" cy="0"/>
          <a:chOff x="0" y="0"/>
          <a:chExt cx="0" cy="0"/>
        </a:xfrm>
      </p:grpSpPr>
      <p:sp>
        <p:nvSpPr>
          <p:cNvPr id="227" name="Google Shape;227;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 name="Google Shape;228;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Pickle to save the neural network model</a:t>
            </a:r>
            <a:endParaRPr/>
          </a:p>
        </p:txBody>
      </p:sp>
      <p:sp>
        <p:nvSpPr>
          <p:cNvPr id="229" name="Google Shape;229;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en-US" sz="1100"/>
              <a:t>Preprocessing refers to all the actions that can be made in order to enhance the performance of our system and it can be carried out before the feature extraction process.</a:t>
            </a:r>
            <a:endParaRPr sz="1100"/>
          </a:p>
          <a:p>
            <a:pPr indent="0" lvl="0" marL="0" rtl="0" algn="l">
              <a:lnSpc>
                <a:spcPct val="115000"/>
              </a:lnSpc>
              <a:spcBef>
                <a:spcPts val="0"/>
              </a:spcBef>
              <a:spcAft>
                <a:spcPts val="0"/>
              </a:spcAft>
              <a:buClr>
                <a:schemeClr val="dk1"/>
              </a:buClr>
              <a:buSzPts val="1100"/>
              <a:buFont typeface="Arial"/>
              <a:buNone/>
            </a:pPr>
            <a:r>
              <a:rPr lang="en-US" sz="1100"/>
              <a:t>It usually refers to different types of processes such as:</a:t>
            </a:r>
            <a:endParaRPr sz="1100"/>
          </a:p>
          <a:p>
            <a:pPr indent="0" lvl="0" marL="0" rtl="0" algn="l">
              <a:lnSpc>
                <a:spcPct val="115000"/>
              </a:lnSpc>
              <a:spcBef>
                <a:spcPts val="0"/>
              </a:spcBef>
              <a:spcAft>
                <a:spcPts val="0"/>
              </a:spcAft>
              <a:buClr>
                <a:schemeClr val="dk1"/>
              </a:buClr>
              <a:buSzPts val="1100"/>
              <a:buFont typeface="Arial"/>
              <a:buNone/>
            </a:pPr>
            <a:r>
              <a:rPr lang="en-US" sz="1100"/>
              <a:t>- image clarity and scaling,</a:t>
            </a:r>
            <a:endParaRPr sz="1100"/>
          </a:p>
          <a:p>
            <a:pPr indent="0" lvl="0" marL="0" rtl="0" algn="l">
              <a:lnSpc>
                <a:spcPct val="115000"/>
              </a:lnSpc>
              <a:spcBef>
                <a:spcPts val="0"/>
              </a:spcBef>
              <a:spcAft>
                <a:spcPts val="0"/>
              </a:spcAft>
              <a:buClr>
                <a:schemeClr val="dk1"/>
              </a:buClr>
              <a:buSzPts val="1100"/>
              <a:buFont typeface="Arial"/>
              <a:buNone/>
            </a:pPr>
            <a:r>
              <a:rPr lang="en-US" sz="1100"/>
              <a:t>- contrast adjustment,</a:t>
            </a:r>
            <a:endParaRPr sz="1100"/>
          </a:p>
          <a:p>
            <a:pPr indent="0" lvl="0" marL="0" rtl="0" algn="l">
              <a:lnSpc>
                <a:spcPct val="115000"/>
              </a:lnSpc>
              <a:spcBef>
                <a:spcPts val="0"/>
              </a:spcBef>
              <a:spcAft>
                <a:spcPts val="0"/>
              </a:spcAft>
              <a:buClr>
                <a:schemeClr val="dk1"/>
              </a:buClr>
              <a:buSzPts val="1100"/>
              <a:buFont typeface="Arial"/>
              <a:buNone/>
            </a:pPr>
            <a:r>
              <a:rPr lang="en-US" sz="1100"/>
              <a:t>- additional enhancement processes</a:t>
            </a:r>
            <a:endParaRPr sz="1100"/>
          </a:p>
          <a:p>
            <a:pPr indent="0" lvl="0" marL="0" rtl="0" algn="l">
              <a:lnSpc>
                <a:spcPct val="115000"/>
              </a:lnSpc>
              <a:spcBef>
                <a:spcPts val="0"/>
              </a:spcBef>
              <a:spcAft>
                <a:spcPts val="0"/>
              </a:spcAft>
              <a:buClr>
                <a:schemeClr val="dk1"/>
              </a:buClr>
              <a:buSzPts val="1100"/>
              <a:buFont typeface="Arial"/>
              <a:buNone/>
            </a:pPr>
            <a:r>
              <a:rPr lang="en-US" sz="1100"/>
              <a:t>- cropping and scaling processes</a:t>
            </a:r>
            <a:endParaRPr sz="1100"/>
          </a:p>
          <a:p>
            <a:pPr indent="0" lvl="0" marL="0" rtl="0" algn="l">
              <a:lnSpc>
                <a:spcPct val="115000"/>
              </a:lnSpc>
              <a:spcBef>
                <a:spcPts val="0"/>
              </a:spcBef>
              <a:spcAft>
                <a:spcPts val="0"/>
              </a:spcAft>
              <a:buClr>
                <a:schemeClr val="dk1"/>
              </a:buClr>
              <a:buSzPts val="1100"/>
              <a:buFont typeface="Arial"/>
              <a:buNone/>
            </a:pPr>
            <a:r>
              <a:rPr lang="en-US" sz="1100"/>
              <a:t>- normalization designed for reduction of illumination and variations of the face images or for determining the eye position</a:t>
            </a:r>
            <a:endParaRPr sz="1100"/>
          </a:p>
          <a:p>
            <a:pPr indent="0" lvl="0" marL="0" rtl="0" algn="l">
              <a:lnSpc>
                <a:spcPct val="115000"/>
              </a:lnSpc>
              <a:spcBef>
                <a:spcPts val="0"/>
              </a:spcBef>
              <a:spcAft>
                <a:spcPts val="0"/>
              </a:spcAft>
              <a:buClr>
                <a:schemeClr val="dk1"/>
              </a:buClr>
              <a:buSzPts val="1100"/>
              <a:buFont typeface="Arial"/>
              <a:buNone/>
            </a:pPr>
            <a:r>
              <a:rPr lang="en-US" sz="1100"/>
              <a:t> </a:t>
            </a:r>
            <a:endParaRPr sz="1100"/>
          </a:p>
          <a:p>
            <a:pPr indent="0" lvl="0" marL="0" rtl="0" algn="l">
              <a:lnSpc>
                <a:spcPct val="115000"/>
              </a:lnSpc>
              <a:spcBef>
                <a:spcPts val="0"/>
              </a:spcBef>
              <a:spcAft>
                <a:spcPts val="0"/>
              </a:spcAft>
              <a:buClr>
                <a:schemeClr val="dk1"/>
              </a:buClr>
              <a:buSzPts val="1100"/>
              <a:buFont typeface="Arial"/>
              <a:buNone/>
            </a:pPr>
            <a:r>
              <a:rPr lang="en-US" sz="1100"/>
              <a:t>Feature extraction is finding and depicting of positive features of concern within an image for further processing.</a:t>
            </a:r>
            <a:endParaRPr sz="1100"/>
          </a:p>
          <a:p>
            <a:pPr indent="0" lvl="0" marL="0" rtl="0" algn="l">
              <a:lnSpc>
                <a:spcPct val="115000"/>
              </a:lnSpc>
              <a:spcBef>
                <a:spcPts val="0"/>
              </a:spcBef>
              <a:spcAft>
                <a:spcPts val="0"/>
              </a:spcAft>
              <a:buClr>
                <a:schemeClr val="dk1"/>
              </a:buClr>
              <a:buSzPts val="1100"/>
              <a:buFont typeface="Arial"/>
              <a:buNone/>
            </a:pPr>
            <a:r>
              <a:rPr lang="en-US" sz="1100"/>
              <a:t> </a:t>
            </a:r>
            <a:endParaRPr sz="1100"/>
          </a:p>
          <a:p>
            <a:pPr indent="0" lvl="0" marL="0" rtl="0" algn="l">
              <a:lnSpc>
                <a:spcPct val="115000"/>
              </a:lnSpc>
              <a:spcBef>
                <a:spcPts val="0"/>
              </a:spcBef>
              <a:spcAft>
                <a:spcPts val="0"/>
              </a:spcAft>
              <a:buClr>
                <a:schemeClr val="dk1"/>
              </a:buClr>
              <a:buSzPts val="1100"/>
              <a:buFont typeface="Arial"/>
              <a:buNone/>
            </a:pPr>
            <a:r>
              <a:rPr lang="en-US" sz="1100"/>
              <a:t>Classification is the final stage of FER system in which the classifier categorizes the expression such as smile, sad, surprise, anger, fear, disgust and neutral.</a:t>
            </a:r>
            <a:endParaRPr sz="1100"/>
          </a:p>
          <a:p>
            <a:pPr indent="0" lvl="0" marL="0" rtl="0" algn="l">
              <a:lnSpc>
                <a:spcPct val="100000"/>
              </a:lnSpc>
              <a:spcBef>
                <a:spcPts val="0"/>
              </a:spcBef>
              <a:spcAft>
                <a:spcPts val="0"/>
              </a:spcAft>
              <a:buSzPts val="1400"/>
              <a:buNone/>
            </a:pPr>
            <a:r>
              <a:t/>
            </a:r>
            <a:endParaRPr/>
          </a:p>
        </p:txBody>
      </p:sp>
      <p:sp>
        <p:nvSpPr>
          <p:cNvPr id="235" name="Google Shape;235;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5" name="Shape 265"/>
        <p:cNvGrpSpPr/>
        <p:nvPr/>
      </p:nvGrpSpPr>
      <p:grpSpPr>
        <a:xfrm>
          <a:off x="0" y="0"/>
          <a:ext cx="0" cy="0"/>
          <a:chOff x="0" y="0"/>
          <a:chExt cx="0" cy="0"/>
        </a:xfrm>
      </p:grpSpPr>
      <p:sp>
        <p:nvSpPr>
          <p:cNvPr id="266" name="Google Shape;266;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7" name="Google Shape;267;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As libraries we used:</a:t>
            </a:r>
            <a:endParaRPr/>
          </a:p>
          <a:p>
            <a:pPr indent="0" lvl="0" marL="0" rtl="0" algn="l">
              <a:lnSpc>
                <a:spcPct val="100000"/>
              </a:lnSpc>
              <a:spcBef>
                <a:spcPts val="0"/>
              </a:spcBef>
              <a:spcAft>
                <a:spcPts val="0"/>
              </a:spcAft>
              <a:buSzPts val="1400"/>
              <a:buNone/>
            </a:pPr>
            <a:r>
              <a:rPr lang="en-US"/>
              <a:t>-   TensorFlow (training the model)</a:t>
            </a:r>
            <a:endParaRPr/>
          </a:p>
          <a:p>
            <a:pPr indent="-171450" lvl="0" marL="171450" rtl="0" algn="l">
              <a:lnSpc>
                <a:spcPct val="100000"/>
              </a:lnSpc>
              <a:spcBef>
                <a:spcPts val="0"/>
              </a:spcBef>
              <a:spcAft>
                <a:spcPts val="0"/>
              </a:spcAft>
              <a:buClr>
                <a:schemeClr val="dk1"/>
              </a:buClr>
              <a:buSzPts val="1200"/>
              <a:buFont typeface="Calibri"/>
              <a:buChar char="-"/>
            </a:pPr>
            <a:r>
              <a:rPr lang="en-US"/>
              <a:t>TensorFlow Keras (define the model)</a:t>
            </a:r>
            <a:endParaRPr/>
          </a:p>
          <a:p>
            <a:pPr indent="-171450" lvl="0" marL="171450" rtl="0" algn="l">
              <a:lnSpc>
                <a:spcPct val="100000"/>
              </a:lnSpc>
              <a:spcBef>
                <a:spcPts val="0"/>
              </a:spcBef>
              <a:spcAft>
                <a:spcPts val="0"/>
              </a:spcAft>
              <a:buClr>
                <a:schemeClr val="dk1"/>
              </a:buClr>
              <a:buSzPts val="1200"/>
              <a:buFont typeface="Calibri"/>
              <a:buChar char="-"/>
            </a:pPr>
            <a:r>
              <a:rPr lang="en-US"/>
              <a:t>Numpy for computation</a:t>
            </a:r>
            <a:endParaRPr/>
          </a:p>
          <a:p>
            <a:pPr indent="-171450" lvl="0" marL="171450" rtl="0" algn="l">
              <a:lnSpc>
                <a:spcPct val="100000"/>
              </a:lnSpc>
              <a:spcBef>
                <a:spcPts val="0"/>
              </a:spcBef>
              <a:spcAft>
                <a:spcPts val="0"/>
              </a:spcAft>
              <a:buClr>
                <a:schemeClr val="dk1"/>
              </a:buClr>
              <a:buSzPts val="1200"/>
              <a:buFont typeface="Calibri"/>
              <a:buChar char="-"/>
            </a:pPr>
            <a:r>
              <a:rPr lang="en-US"/>
              <a:t>PYQT5</a:t>
            </a:r>
            <a:endParaRPr/>
          </a:p>
          <a:p>
            <a:pPr indent="-95250" lvl="0" marL="171450" rtl="0" algn="l">
              <a:lnSpc>
                <a:spcPct val="100000"/>
              </a:lnSpc>
              <a:spcBef>
                <a:spcPts val="0"/>
              </a:spcBef>
              <a:spcAft>
                <a:spcPts val="0"/>
              </a:spcAft>
              <a:buClr>
                <a:schemeClr val="dk1"/>
              </a:buClr>
              <a:buSzPts val="1200"/>
              <a:buFont typeface="Calibri"/>
              <a:buNone/>
            </a:pPr>
            <a:r>
              <a:t/>
            </a:r>
            <a:endParaRPr/>
          </a:p>
        </p:txBody>
      </p:sp>
      <p:sp>
        <p:nvSpPr>
          <p:cNvPr id="268" name="Google Shape;268;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1370693" y="1769540"/>
            <a:ext cx="9440034" cy="1828801"/>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5400"/>
              <a:buFont typeface="Lustria"/>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7" name="Google Shape;17;p2"/>
          <p:cNvSpPr txBox="1"/>
          <p:nvPr>
            <p:ph idx="1" type="subTitle"/>
          </p:nvPr>
        </p:nvSpPr>
        <p:spPr>
          <a:xfrm>
            <a:off x="1370693" y="3598339"/>
            <a:ext cx="9440034" cy="1049867"/>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lvl="0" algn="ctr">
              <a:lnSpc>
                <a:spcPct val="100000"/>
              </a:lnSpc>
              <a:spcBef>
                <a:spcPts val="400"/>
              </a:spcBef>
              <a:spcAft>
                <a:spcPts val="0"/>
              </a:spcAft>
              <a:buSzPts val="1400"/>
              <a:buNone/>
              <a:defRPr>
                <a:solidFill>
                  <a:schemeClr val="lt1"/>
                </a:solidFill>
              </a:defRPr>
            </a:lvl1pPr>
            <a:lvl2pPr lvl="1" algn="ctr">
              <a:lnSpc>
                <a:spcPct val="100000"/>
              </a:lnSpc>
              <a:spcBef>
                <a:spcPts val="600"/>
              </a:spcBef>
              <a:spcAft>
                <a:spcPts val="0"/>
              </a:spcAft>
              <a:buSzPts val="1260"/>
              <a:buNone/>
              <a:defRPr>
                <a:solidFill>
                  <a:schemeClr val="lt1"/>
                </a:solidFill>
              </a:defRPr>
            </a:lvl2pPr>
            <a:lvl3pPr lvl="2" algn="ctr">
              <a:lnSpc>
                <a:spcPct val="100000"/>
              </a:lnSpc>
              <a:spcBef>
                <a:spcPts val="600"/>
              </a:spcBef>
              <a:spcAft>
                <a:spcPts val="0"/>
              </a:spcAft>
              <a:buSzPts val="1120"/>
              <a:buNone/>
              <a:defRPr>
                <a:solidFill>
                  <a:schemeClr val="lt1"/>
                </a:solidFill>
              </a:defRPr>
            </a:lvl3pPr>
            <a:lvl4pPr lvl="3" algn="ctr">
              <a:lnSpc>
                <a:spcPct val="100000"/>
              </a:lnSpc>
              <a:spcBef>
                <a:spcPts val="600"/>
              </a:spcBef>
              <a:spcAft>
                <a:spcPts val="0"/>
              </a:spcAft>
              <a:buSzPts val="980"/>
              <a:buNone/>
              <a:defRPr>
                <a:solidFill>
                  <a:schemeClr val="lt1"/>
                </a:solidFill>
              </a:defRPr>
            </a:lvl4pPr>
            <a:lvl5pPr lvl="4" algn="ctr">
              <a:lnSpc>
                <a:spcPct val="100000"/>
              </a:lnSpc>
              <a:spcBef>
                <a:spcPts val="600"/>
              </a:spcBef>
              <a:spcAft>
                <a:spcPts val="0"/>
              </a:spcAft>
              <a:buSzPts val="980"/>
              <a:buNone/>
              <a:defRPr>
                <a:solidFill>
                  <a:schemeClr val="lt1"/>
                </a:solidFill>
              </a:defRPr>
            </a:lvl5pPr>
            <a:lvl6pPr lvl="5" algn="ctr">
              <a:lnSpc>
                <a:spcPct val="100000"/>
              </a:lnSpc>
              <a:spcBef>
                <a:spcPts val="600"/>
              </a:spcBef>
              <a:spcAft>
                <a:spcPts val="0"/>
              </a:spcAft>
              <a:buSzPts val="980"/>
              <a:buNone/>
              <a:defRPr>
                <a:solidFill>
                  <a:schemeClr val="lt1"/>
                </a:solidFill>
              </a:defRPr>
            </a:lvl6pPr>
            <a:lvl7pPr lvl="6" algn="ctr">
              <a:lnSpc>
                <a:spcPct val="100000"/>
              </a:lnSpc>
              <a:spcBef>
                <a:spcPts val="600"/>
              </a:spcBef>
              <a:spcAft>
                <a:spcPts val="0"/>
              </a:spcAft>
              <a:buSzPts val="980"/>
              <a:buNone/>
              <a:defRPr>
                <a:solidFill>
                  <a:schemeClr val="lt1"/>
                </a:solidFill>
              </a:defRPr>
            </a:lvl7pPr>
            <a:lvl8pPr lvl="7" algn="ctr">
              <a:lnSpc>
                <a:spcPct val="100000"/>
              </a:lnSpc>
              <a:spcBef>
                <a:spcPts val="600"/>
              </a:spcBef>
              <a:spcAft>
                <a:spcPts val="0"/>
              </a:spcAft>
              <a:buSzPts val="980"/>
              <a:buNone/>
              <a:defRPr>
                <a:solidFill>
                  <a:schemeClr val="lt1"/>
                </a:solidFill>
              </a:defRPr>
            </a:lvl8pPr>
            <a:lvl9pPr lvl="8" algn="ctr">
              <a:lnSpc>
                <a:spcPct val="100000"/>
              </a:lnSpc>
              <a:spcBef>
                <a:spcPts val="600"/>
              </a:spcBef>
              <a:spcAft>
                <a:spcPts val="600"/>
              </a:spcAft>
              <a:buSzPts val="980"/>
              <a:buNone/>
              <a:defRPr>
                <a:solidFill>
                  <a:schemeClr val="lt1"/>
                </a:solidFill>
              </a:defRPr>
            </a:lvl9pPr>
          </a:lstStyle>
          <a:p/>
        </p:txBody>
      </p:sp>
      <p:sp>
        <p:nvSpPr>
          <p:cNvPr id="18" name="Google Shape;18;p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 name="Google Shape;20;p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anoramic Picture with Caption">
  <p:cSld name="Panoramic Picture with Caption">
    <p:spTree>
      <p:nvGrpSpPr>
        <p:cNvPr id="75" name="Shape 75"/>
        <p:cNvGrpSpPr/>
        <p:nvPr/>
      </p:nvGrpSpPr>
      <p:grpSpPr>
        <a:xfrm>
          <a:off x="0" y="0"/>
          <a:ext cx="0" cy="0"/>
          <a:chOff x="0" y="0"/>
          <a:chExt cx="0" cy="0"/>
        </a:xfrm>
      </p:grpSpPr>
      <p:pic>
        <p:nvPicPr>
          <p:cNvPr descr="Slate-V2-HD-panoPhotoInset.png" id="76" name="Google Shape;76;p11"/>
          <p:cNvPicPr preferRelativeResize="0"/>
          <p:nvPr/>
        </p:nvPicPr>
        <p:blipFill rotWithShape="1">
          <a:blip r:embed="rId2">
            <a:alphaModFix/>
          </a:blip>
          <a:srcRect b="0" l="0" r="0" t="0"/>
          <a:stretch/>
        </p:blipFill>
        <p:spPr>
          <a:xfrm>
            <a:off x="1013883" y="547807"/>
            <a:ext cx="10141799" cy="3816806"/>
          </a:xfrm>
          <a:prstGeom prst="rect">
            <a:avLst/>
          </a:prstGeom>
          <a:noFill/>
          <a:ln>
            <a:noFill/>
          </a:ln>
        </p:spPr>
      </p:pic>
      <p:sp>
        <p:nvSpPr>
          <p:cNvPr id="77" name="Google Shape;77;p11"/>
          <p:cNvSpPr txBox="1"/>
          <p:nvPr>
            <p:ph type="title"/>
          </p:nvPr>
        </p:nvSpPr>
        <p:spPr>
          <a:xfrm>
            <a:off x="913806" y="4565255"/>
            <a:ext cx="10355326" cy="54347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2800"/>
              <a:buFont typeface="Lustria"/>
              <a:buNone/>
              <a:defRPr sz="28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1"/>
          <p:cNvSpPr/>
          <p:nvPr>
            <p:ph idx="2" type="pic"/>
          </p:nvPr>
        </p:nvSpPr>
        <p:spPr>
          <a:xfrm>
            <a:off x="1169349" y="695009"/>
            <a:ext cx="9845346" cy="3525671"/>
          </a:xfrm>
          <a:prstGeom prst="rect">
            <a:avLst/>
          </a:prstGeom>
          <a:noFill/>
          <a:ln>
            <a:noFill/>
          </a:ln>
          <a:effectLst>
            <a:outerShdw blurRad="38100" dir="4440000" dist="25400">
              <a:srgbClr val="000000">
                <a:alpha val="35294"/>
              </a:srgbClr>
            </a:outerShdw>
          </a:effectLst>
        </p:spPr>
        <p:txBody>
          <a:bodyPr anchorCtr="0" anchor="t" bIns="45700" lIns="91425" spcFirstLastPara="1" rIns="91425" wrap="square" tIns="45700">
            <a:noAutofit/>
          </a:bodyPr>
          <a:lstStyle>
            <a:lvl1pPr lvl="0" marR="0" rtl="0" algn="ctr">
              <a:lnSpc>
                <a:spcPct val="100000"/>
              </a:lnSpc>
              <a:spcBef>
                <a:spcPts val="4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1pPr>
            <a:lvl2pPr lvl="1"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2pPr>
            <a:lvl3pPr lvl="2"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3pPr>
            <a:lvl4pPr lvl="3"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4pPr>
            <a:lvl5pPr lvl="4"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5pPr>
            <a:lvl6pPr lvl="5"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6pPr>
            <a:lvl7pPr lvl="6"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7pPr>
            <a:lvl8pPr lvl="7" marR="0" rtl="0" algn="l">
              <a:lnSpc>
                <a:spcPct val="100000"/>
              </a:lnSpc>
              <a:spcBef>
                <a:spcPts val="600"/>
              </a:spcBef>
              <a:spcAft>
                <a:spcPts val="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8pPr>
            <a:lvl9pPr lvl="8" marR="0" rtl="0" algn="l">
              <a:lnSpc>
                <a:spcPct val="100000"/>
              </a:lnSpc>
              <a:spcBef>
                <a:spcPts val="600"/>
              </a:spcBef>
              <a:spcAft>
                <a:spcPts val="600"/>
              </a:spcAft>
              <a:buClr>
                <a:schemeClr val="lt2"/>
              </a:buClr>
              <a:buSzPts val="1400"/>
              <a:buFont typeface="Noto Sans Symbols"/>
              <a:buNone/>
              <a:defRPr b="0" i="0" sz="2000" u="none" cap="none" strike="noStrike">
                <a:solidFill>
                  <a:schemeClr val="lt2"/>
                </a:solidFill>
                <a:latin typeface="Lustria"/>
                <a:ea typeface="Lustria"/>
                <a:cs typeface="Lustria"/>
                <a:sym typeface="Lustria"/>
              </a:defRPr>
            </a:lvl9pPr>
          </a:lstStyle>
          <a:p/>
        </p:txBody>
      </p:sp>
      <p:sp>
        <p:nvSpPr>
          <p:cNvPr id="79" name="Google Shape;79;p11"/>
          <p:cNvSpPr txBox="1"/>
          <p:nvPr>
            <p:ph idx="1" type="body"/>
          </p:nvPr>
        </p:nvSpPr>
        <p:spPr>
          <a:xfrm>
            <a:off x="913795" y="5108728"/>
            <a:ext cx="10353762" cy="6824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0" name="Google Shape;80;p1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1" name="Google Shape;81;p1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aption">
  <p:cSld name="Title and Caption">
    <p:spTree>
      <p:nvGrpSpPr>
        <p:cNvPr id="83" name="Shape 83"/>
        <p:cNvGrpSpPr/>
        <p:nvPr/>
      </p:nvGrpSpPr>
      <p:grpSpPr>
        <a:xfrm>
          <a:off x="0" y="0"/>
          <a:ext cx="0" cy="0"/>
          <a:chOff x="0" y="0"/>
          <a:chExt cx="0" cy="0"/>
        </a:xfrm>
      </p:grpSpPr>
      <p:sp>
        <p:nvSpPr>
          <p:cNvPr id="84" name="Google Shape;84;p12"/>
          <p:cNvSpPr txBox="1"/>
          <p:nvPr>
            <p:ph type="title"/>
          </p:nvPr>
        </p:nvSpPr>
        <p:spPr>
          <a:xfrm>
            <a:off x="913795" y="608437"/>
            <a:ext cx="10353762" cy="353434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2"/>
          <p:cNvSpPr txBox="1"/>
          <p:nvPr>
            <p:ph idx="1" type="body"/>
          </p:nvPr>
        </p:nvSpPr>
        <p:spPr>
          <a:xfrm>
            <a:off x="913794" y="4295180"/>
            <a:ext cx="10353763" cy="150182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86" name="Google Shape;86;p12"/>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7" name="Google Shape;87;p12"/>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8" name="Google Shape;88;p12"/>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with Caption">
  <p:cSld name="Quote with Caption">
    <p:spTree>
      <p:nvGrpSpPr>
        <p:cNvPr id="89" name="Shape 89"/>
        <p:cNvGrpSpPr/>
        <p:nvPr/>
      </p:nvGrpSpPr>
      <p:grpSpPr>
        <a:xfrm>
          <a:off x="0" y="0"/>
          <a:ext cx="0" cy="0"/>
          <a:chOff x="0" y="0"/>
          <a:chExt cx="0" cy="0"/>
        </a:xfrm>
      </p:grpSpPr>
      <p:sp>
        <p:nvSpPr>
          <p:cNvPr id="90" name="Google Shape;90;p13"/>
          <p:cNvSpPr txBox="1"/>
          <p:nvPr>
            <p:ph type="title"/>
          </p:nvPr>
        </p:nvSpPr>
        <p:spPr>
          <a:xfrm>
            <a:off x="1446212" y="609600"/>
            <a:ext cx="9302752" cy="2992904"/>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1" name="Google Shape;91;p13"/>
          <p:cNvSpPr txBox="1"/>
          <p:nvPr>
            <p:ph idx="1" type="body"/>
          </p:nvPr>
        </p:nvSpPr>
        <p:spPr>
          <a:xfrm>
            <a:off x="1720644" y="3610032"/>
            <a:ext cx="8752299" cy="532749"/>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92" name="Google Shape;92;p13"/>
          <p:cNvSpPr txBox="1"/>
          <p:nvPr>
            <p:ph idx="2" type="body"/>
          </p:nvPr>
        </p:nvSpPr>
        <p:spPr>
          <a:xfrm>
            <a:off x="913794" y="4304353"/>
            <a:ext cx="10353763" cy="148949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93" name="Google Shape;93;p1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
        <p:nvSpPr>
          <p:cNvPr id="96" name="Google Shape;96;p13"/>
          <p:cNvSpPr txBox="1"/>
          <p:nvPr/>
        </p:nvSpPr>
        <p:spPr>
          <a:xfrm>
            <a:off x="990600" y="884796"/>
            <a:ext cx="609600" cy="584776"/>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b="0" i="0" sz="1400" u="none" cap="none" strike="noStrike">
              <a:solidFill>
                <a:srgbClr val="000000"/>
              </a:solidFill>
              <a:latin typeface="Arial"/>
              <a:ea typeface="Arial"/>
              <a:cs typeface="Arial"/>
              <a:sym typeface="Arial"/>
            </a:endParaRPr>
          </a:p>
        </p:txBody>
      </p:sp>
      <p:sp>
        <p:nvSpPr>
          <p:cNvPr id="97" name="Google Shape;97;p13"/>
          <p:cNvSpPr txBox="1"/>
          <p:nvPr/>
        </p:nvSpPr>
        <p:spPr>
          <a:xfrm>
            <a:off x="10504716" y="2928258"/>
            <a:ext cx="609600" cy="584776"/>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8000"/>
              <a:buFont typeface="Lustria"/>
              <a:buNone/>
            </a:pPr>
            <a:r>
              <a:rPr b="0" i="0" lang="en-US" sz="8000" u="none" cap="none" strike="noStrike">
                <a:solidFill>
                  <a:schemeClr val="lt1"/>
                </a:solidFill>
                <a:latin typeface="Lustria"/>
                <a:ea typeface="Lustria"/>
                <a:cs typeface="Lustria"/>
                <a:sym typeface="Lustria"/>
              </a:rPr>
              <a:t>”</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Name Card">
  <p:cSld name="Name Card">
    <p:spTree>
      <p:nvGrpSpPr>
        <p:cNvPr id="98" name="Shape 98"/>
        <p:cNvGrpSpPr/>
        <p:nvPr/>
      </p:nvGrpSpPr>
      <p:grpSpPr>
        <a:xfrm>
          <a:off x="0" y="0"/>
          <a:ext cx="0" cy="0"/>
          <a:chOff x="0" y="0"/>
          <a:chExt cx="0" cy="0"/>
        </a:xfrm>
      </p:grpSpPr>
      <p:sp>
        <p:nvSpPr>
          <p:cNvPr id="99" name="Google Shape;99;p14"/>
          <p:cNvSpPr txBox="1"/>
          <p:nvPr>
            <p:ph type="title"/>
          </p:nvPr>
        </p:nvSpPr>
        <p:spPr>
          <a:xfrm>
            <a:off x="913794" y="2126942"/>
            <a:ext cx="10353763" cy="2511835"/>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3200"/>
              <a:buFont typeface="Lustria"/>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4"/>
          <p:cNvSpPr txBox="1"/>
          <p:nvPr>
            <p:ph idx="1" type="body"/>
          </p:nvPr>
        </p:nvSpPr>
        <p:spPr>
          <a:xfrm>
            <a:off x="913784" y="4650556"/>
            <a:ext cx="10352199" cy="114064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980"/>
              <a:buNone/>
              <a:defRPr sz="1400"/>
            </a:lvl2pPr>
            <a:lvl3pPr indent="-228600" lvl="2" marL="1371600" algn="l">
              <a:lnSpc>
                <a:spcPct val="100000"/>
              </a:lnSpc>
              <a:spcBef>
                <a:spcPts val="600"/>
              </a:spcBef>
              <a:spcAft>
                <a:spcPts val="0"/>
              </a:spcAft>
              <a:buSzPts val="840"/>
              <a:buNone/>
              <a:defRPr sz="1200"/>
            </a:lvl3pPr>
            <a:lvl4pPr indent="-228600" lvl="3" marL="1828800" algn="l">
              <a:lnSpc>
                <a:spcPct val="100000"/>
              </a:lnSpc>
              <a:spcBef>
                <a:spcPts val="600"/>
              </a:spcBef>
              <a:spcAft>
                <a:spcPts val="0"/>
              </a:spcAft>
              <a:buSzPts val="700"/>
              <a:buNone/>
              <a:defRPr sz="1000"/>
            </a:lvl4pPr>
            <a:lvl5pPr indent="-228600" lvl="4" marL="2286000" algn="l">
              <a:lnSpc>
                <a:spcPct val="100000"/>
              </a:lnSpc>
              <a:spcBef>
                <a:spcPts val="600"/>
              </a:spcBef>
              <a:spcAft>
                <a:spcPts val="0"/>
              </a:spcAft>
              <a:buSzPts val="700"/>
              <a:buNone/>
              <a:defRPr sz="1000"/>
            </a:lvl5pPr>
            <a:lvl6pPr indent="-228600" lvl="5" marL="2743200" algn="l">
              <a:lnSpc>
                <a:spcPct val="100000"/>
              </a:lnSpc>
              <a:spcBef>
                <a:spcPts val="600"/>
              </a:spcBef>
              <a:spcAft>
                <a:spcPts val="0"/>
              </a:spcAft>
              <a:buSzPts val="700"/>
              <a:buNone/>
              <a:defRPr sz="1000"/>
            </a:lvl6pPr>
            <a:lvl7pPr indent="-228600" lvl="6" marL="3200400" algn="l">
              <a:lnSpc>
                <a:spcPct val="100000"/>
              </a:lnSpc>
              <a:spcBef>
                <a:spcPts val="600"/>
              </a:spcBef>
              <a:spcAft>
                <a:spcPts val="0"/>
              </a:spcAft>
              <a:buSzPts val="700"/>
              <a:buNone/>
              <a:defRPr sz="1000"/>
            </a:lvl7pPr>
            <a:lvl8pPr indent="-228600" lvl="7" marL="3657600" algn="l">
              <a:lnSpc>
                <a:spcPct val="100000"/>
              </a:lnSpc>
              <a:spcBef>
                <a:spcPts val="600"/>
              </a:spcBef>
              <a:spcAft>
                <a:spcPts val="0"/>
              </a:spcAft>
              <a:buSzPts val="700"/>
              <a:buNone/>
              <a:defRPr sz="1000"/>
            </a:lvl8pPr>
            <a:lvl9pPr indent="-228600" lvl="8" marL="4114800" algn="l">
              <a:lnSpc>
                <a:spcPct val="100000"/>
              </a:lnSpc>
              <a:spcBef>
                <a:spcPts val="600"/>
              </a:spcBef>
              <a:spcAft>
                <a:spcPts val="600"/>
              </a:spcAft>
              <a:buSzPts val="700"/>
              <a:buNone/>
              <a:defRPr sz="1000"/>
            </a:lvl9pPr>
          </a:lstStyle>
          <a:p/>
        </p:txBody>
      </p:sp>
      <p:sp>
        <p:nvSpPr>
          <p:cNvPr id="101" name="Google Shape;101;p1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2" name="Google Shape;102;p1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1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Column">
  <p:cSld name="3 Column">
    <p:spTree>
      <p:nvGrpSpPr>
        <p:cNvPr id="104" name="Shape 104"/>
        <p:cNvGrpSpPr/>
        <p:nvPr/>
      </p:nvGrpSpPr>
      <p:grpSpPr>
        <a:xfrm>
          <a:off x="0" y="0"/>
          <a:ext cx="0" cy="0"/>
          <a:chOff x="0" y="0"/>
          <a:chExt cx="0" cy="0"/>
        </a:xfrm>
      </p:grpSpPr>
      <p:sp>
        <p:nvSpPr>
          <p:cNvPr id="105" name="Google Shape;105;p15"/>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6" name="Google Shape;106;p15"/>
          <p:cNvSpPr txBox="1"/>
          <p:nvPr>
            <p:ph idx="1" type="body"/>
          </p:nvPr>
        </p:nvSpPr>
        <p:spPr>
          <a:xfrm>
            <a:off x="913795" y="1885950"/>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SzPts val="1680"/>
              <a:buNone/>
              <a:defRPr b="0" sz="24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7" name="Google Shape;107;p15"/>
          <p:cNvSpPr txBox="1"/>
          <p:nvPr>
            <p:ph idx="2" type="body"/>
          </p:nvPr>
        </p:nvSpPr>
        <p:spPr>
          <a:xfrm>
            <a:off x="913795" y="2571750"/>
            <a:ext cx="3300984" cy="32194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08" name="Google Shape;108;p15"/>
          <p:cNvSpPr txBox="1"/>
          <p:nvPr>
            <p:ph idx="3" type="body"/>
          </p:nvPr>
        </p:nvSpPr>
        <p:spPr>
          <a:xfrm>
            <a:off x="4446711" y="1885950"/>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SzPts val="1680"/>
              <a:buNone/>
              <a:defRPr b="0" sz="24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09" name="Google Shape;109;p15"/>
          <p:cNvSpPr txBox="1"/>
          <p:nvPr>
            <p:ph idx="4" type="body"/>
          </p:nvPr>
        </p:nvSpPr>
        <p:spPr>
          <a:xfrm>
            <a:off x="4441435" y="2571750"/>
            <a:ext cx="3300984" cy="32194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10" name="Google Shape;110;p15"/>
          <p:cNvSpPr txBox="1"/>
          <p:nvPr>
            <p:ph idx="5" type="body"/>
          </p:nvPr>
        </p:nvSpPr>
        <p:spPr>
          <a:xfrm>
            <a:off x="7966572" y="1885950"/>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SzPts val="1680"/>
              <a:buNone/>
              <a:defRPr b="0" sz="24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11" name="Google Shape;111;p15"/>
          <p:cNvSpPr txBox="1"/>
          <p:nvPr>
            <p:ph idx="6" type="body"/>
          </p:nvPr>
        </p:nvSpPr>
        <p:spPr>
          <a:xfrm>
            <a:off x="7966572" y="2571750"/>
            <a:ext cx="3300984" cy="32194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12" name="Google Shape;112;p1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3" name="Google Shape;113;p1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4" name="Google Shape;114;p1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3 Picture Column">
  <p:cSld name="3 Picture Column">
    <p:spTree>
      <p:nvGrpSpPr>
        <p:cNvPr id="115" name="Shape 115"/>
        <p:cNvGrpSpPr/>
        <p:nvPr/>
      </p:nvGrpSpPr>
      <p:grpSpPr>
        <a:xfrm>
          <a:off x="0" y="0"/>
          <a:ext cx="0" cy="0"/>
          <a:chOff x="0" y="0"/>
          <a:chExt cx="0" cy="0"/>
        </a:xfrm>
      </p:grpSpPr>
      <p:pic>
        <p:nvPicPr>
          <p:cNvPr descr="Slate-V2-HD-3colPhotoInset.png" id="116" name="Google Shape;116;p16"/>
          <p:cNvPicPr preferRelativeResize="0"/>
          <p:nvPr/>
        </p:nvPicPr>
        <p:blipFill rotWithShape="1">
          <a:blip r:embed="rId2">
            <a:alphaModFix/>
          </a:blip>
          <a:srcRect b="0" l="0" r="0" t="0"/>
          <a:stretch/>
        </p:blipFill>
        <p:spPr>
          <a:xfrm>
            <a:off x="897962" y="1818214"/>
            <a:ext cx="3339972" cy="1847851"/>
          </a:xfrm>
          <a:prstGeom prst="rect">
            <a:avLst/>
          </a:prstGeom>
          <a:noFill/>
          <a:ln>
            <a:noFill/>
          </a:ln>
        </p:spPr>
      </p:pic>
      <p:pic>
        <p:nvPicPr>
          <p:cNvPr descr="Slate-V2-HD-3colPhotoInset.png" id="117" name="Google Shape;117;p16"/>
          <p:cNvPicPr preferRelativeResize="0"/>
          <p:nvPr/>
        </p:nvPicPr>
        <p:blipFill rotWithShape="1">
          <a:blip r:embed="rId2">
            <a:alphaModFix/>
          </a:blip>
          <a:srcRect b="0" l="0" r="0" t="0"/>
          <a:stretch/>
        </p:blipFill>
        <p:spPr>
          <a:xfrm>
            <a:off x="4403800" y="1818214"/>
            <a:ext cx="3339972" cy="1847851"/>
          </a:xfrm>
          <a:prstGeom prst="rect">
            <a:avLst/>
          </a:prstGeom>
          <a:noFill/>
          <a:ln>
            <a:noFill/>
          </a:ln>
        </p:spPr>
      </p:pic>
      <p:pic>
        <p:nvPicPr>
          <p:cNvPr descr="Slate-V2-HD-3colPhotoInset.png" id="118" name="Google Shape;118;p16"/>
          <p:cNvPicPr preferRelativeResize="0"/>
          <p:nvPr/>
        </p:nvPicPr>
        <p:blipFill rotWithShape="1">
          <a:blip r:embed="rId2">
            <a:alphaModFix/>
          </a:blip>
          <a:srcRect b="0" l="0" r="0" t="0"/>
          <a:stretch/>
        </p:blipFill>
        <p:spPr>
          <a:xfrm>
            <a:off x="7936051" y="1818214"/>
            <a:ext cx="3339972" cy="1847851"/>
          </a:xfrm>
          <a:prstGeom prst="rect">
            <a:avLst/>
          </a:prstGeom>
          <a:noFill/>
          <a:ln>
            <a:noFill/>
          </a:ln>
        </p:spPr>
      </p:pic>
      <p:sp>
        <p:nvSpPr>
          <p:cNvPr id="119" name="Google Shape;119;p16"/>
          <p:cNvSpPr txBox="1"/>
          <p:nvPr>
            <p:ph type="title"/>
          </p:nvPr>
        </p:nvSpPr>
        <p:spPr>
          <a:xfrm>
            <a:off x="913794" y="609600"/>
            <a:ext cx="10353763"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20" name="Google Shape;120;p16"/>
          <p:cNvSpPr txBox="1"/>
          <p:nvPr>
            <p:ph idx="1" type="body"/>
          </p:nvPr>
        </p:nvSpPr>
        <p:spPr>
          <a:xfrm>
            <a:off x="913795"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1" name="Google Shape;121;p16"/>
          <p:cNvSpPr/>
          <p:nvPr>
            <p:ph idx="2" type="pic"/>
          </p:nvPr>
        </p:nvSpPr>
        <p:spPr>
          <a:xfrm>
            <a:off x="1018102" y="1938918"/>
            <a:ext cx="3092368" cy="1602954"/>
          </a:xfrm>
          <a:prstGeom prst="roundRect">
            <a:avLst>
              <a:gd fmla="val 1858" name="adj"/>
            </a:avLst>
          </a:prstGeom>
          <a:noFill/>
          <a:ln>
            <a:noFill/>
          </a:ln>
          <a:effectLst>
            <a:outerShdw blurRad="38100" dir="4440000" dist="25400">
              <a:srgbClr val="000000">
                <a:alpha val="35294"/>
              </a:srgbClr>
            </a:outerShdw>
          </a:effectLst>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lnSpc>
                <a:spcPct val="100000"/>
              </a:lnSpc>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2" name="Google Shape;122;p16"/>
          <p:cNvSpPr txBox="1"/>
          <p:nvPr>
            <p:ph idx="3" type="body"/>
          </p:nvPr>
        </p:nvSpPr>
        <p:spPr>
          <a:xfrm>
            <a:off x="913795" y="4480368"/>
            <a:ext cx="3300984" cy="13108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3" name="Google Shape;123;p16"/>
          <p:cNvSpPr txBox="1"/>
          <p:nvPr>
            <p:ph idx="4" type="body"/>
          </p:nvPr>
        </p:nvSpPr>
        <p:spPr>
          <a:xfrm>
            <a:off x="4442788"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4" name="Google Shape;124;p16"/>
          <p:cNvSpPr/>
          <p:nvPr>
            <p:ph idx="5" type="pic"/>
          </p:nvPr>
        </p:nvSpPr>
        <p:spPr>
          <a:xfrm>
            <a:off x="4545743" y="1939094"/>
            <a:ext cx="3092368" cy="1608164"/>
          </a:xfrm>
          <a:prstGeom prst="roundRect">
            <a:avLst>
              <a:gd fmla="val 1858" name="adj"/>
            </a:avLst>
          </a:prstGeom>
          <a:noFill/>
          <a:ln>
            <a:noFill/>
          </a:ln>
          <a:effectLst>
            <a:outerShdw blurRad="38100" dir="4440000" dist="25400">
              <a:srgbClr val="000000">
                <a:alpha val="35294"/>
              </a:srgbClr>
            </a:outerShdw>
          </a:effectLst>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lnSpc>
                <a:spcPct val="100000"/>
              </a:lnSpc>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5" name="Google Shape;125;p16"/>
          <p:cNvSpPr txBox="1"/>
          <p:nvPr>
            <p:ph idx="6" type="body"/>
          </p:nvPr>
        </p:nvSpPr>
        <p:spPr>
          <a:xfrm>
            <a:off x="4441435" y="4480367"/>
            <a:ext cx="3300984" cy="13108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6" name="Google Shape;126;p16"/>
          <p:cNvSpPr txBox="1"/>
          <p:nvPr>
            <p:ph idx="7" type="body"/>
          </p:nvPr>
        </p:nvSpPr>
        <p:spPr>
          <a:xfrm>
            <a:off x="7966697" y="3904106"/>
            <a:ext cx="3300984" cy="57626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00"/>
              </a:spcBef>
              <a:spcAft>
                <a:spcPts val="0"/>
              </a:spcAft>
              <a:buSzPts val="1400"/>
              <a:buNone/>
              <a:defRPr b="0" sz="2000">
                <a:solidFill>
                  <a:schemeClr val="lt1"/>
                </a:solidFill>
              </a:defRPr>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127" name="Google Shape;127;p16"/>
          <p:cNvSpPr/>
          <p:nvPr>
            <p:ph idx="8" type="pic"/>
          </p:nvPr>
        </p:nvSpPr>
        <p:spPr>
          <a:xfrm>
            <a:off x="8075698" y="1934432"/>
            <a:ext cx="3092368" cy="1607294"/>
          </a:xfrm>
          <a:prstGeom prst="roundRect">
            <a:avLst>
              <a:gd fmla="val 1858" name="adj"/>
            </a:avLst>
          </a:prstGeom>
          <a:noFill/>
          <a:ln>
            <a:noFill/>
          </a:ln>
          <a:effectLst>
            <a:outerShdw blurRad="38100" dir="4440000" dist="25400">
              <a:srgbClr val="000000">
                <a:alpha val="35294"/>
              </a:srgbClr>
            </a:outerShdw>
          </a:effectLst>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lnSpc>
                <a:spcPct val="100000"/>
              </a:lnSpc>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128" name="Google Shape;128;p16"/>
          <p:cNvSpPr txBox="1"/>
          <p:nvPr>
            <p:ph idx="9" type="body"/>
          </p:nvPr>
        </p:nvSpPr>
        <p:spPr>
          <a:xfrm>
            <a:off x="7966572" y="4480365"/>
            <a:ext cx="3300984" cy="1310835"/>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280"/>
              </a:spcBef>
              <a:spcAft>
                <a:spcPts val="0"/>
              </a:spcAft>
              <a:buSzPts val="980"/>
              <a:buNone/>
              <a:defRPr sz="14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129" name="Google Shape;129;p1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0" name="Google Shape;130;p1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1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Vertical Text" type="vertTx">
  <p:cSld name="VERTICAL_TEXT">
    <p:spTree>
      <p:nvGrpSpPr>
        <p:cNvPr id="132" name="Shape 132"/>
        <p:cNvGrpSpPr/>
        <p:nvPr/>
      </p:nvGrpSpPr>
      <p:grpSpPr>
        <a:xfrm>
          <a:off x="0" y="0"/>
          <a:ext cx="0" cy="0"/>
          <a:chOff x="0" y="0"/>
          <a:chExt cx="0" cy="0"/>
        </a:xfrm>
      </p:grpSpPr>
      <p:sp>
        <p:nvSpPr>
          <p:cNvPr id="133" name="Google Shape;133;p17"/>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4" name="Google Shape;134;p17"/>
          <p:cNvSpPr txBox="1"/>
          <p:nvPr>
            <p:ph idx="1" type="body"/>
          </p:nvPr>
        </p:nvSpPr>
        <p:spPr>
          <a:xfrm rot="5400000">
            <a:off x="4061302" y="-1415056"/>
            <a:ext cx="4058751" cy="1035376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135" name="Google Shape;135;p1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6" name="Google Shape;136;p1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7" name="Google Shape;137;p1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Vertical Title and Text" type="vertTitleAndTx">
  <p:cSld name="VERTICAL_TITLE_AND_VERTICAL_TEXT">
    <p:spTree>
      <p:nvGrpSpPr>
        <p:cNvPr id="138" name="Shape 138"/>
        <p:cNvGrpSpPr/>
        <p:nvPr/>
      </p:nvGrpSpPr>
      <p:grpSpPr>
        <a:xfrm>
          <a:off x="0" y="0"/>
          <a:ext cx="0" cy="0"/>
          <a:chOff x="0" y="0"/>
          <a:chExt cx="0" cy="0"/>
        </a:xfrm>
      </p:grpSpPr>
      <p:sp>
        <p:nvSpPr>
          <p:cNvPr id="139" name="Google Shape;139;p18"/>
          <p:cNvSpPr txBox="1"/>
          <p:nvPr>
            <p:ph type="title"/>
          </p:nvPr>
        </p:nvSpPr>
        <p:spPr>
          <a:xfrm rot="5400000">
            <a:off x="7534511" y="2058156"/>
            <a:ext cx="5181601" cy="2284487"/>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l">
              <a:lnSpc>
                <a:spcPct val="100000"/>
              </a:lnSpc>
              <a:spcBef>
                <a:spcPts val="0"/>
              </a:spcBef>
              <a:spcAft>
                <a:spcPts val="0"/>
              </a:spcAft>
              <a:buClr>
                <a:schemeClr val="lt2"/>
              </a:buClr>
              <a:buSzPts val="4000"/>
              <a:buFont typeface="Lustr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0" name="Google Shape;140;p18"/>
          <p:cNvSpPr txBox="1"/>
          <p:nvPr>
            <p:ph idx="1" type="body"/>
          </p:nvPr>
        </p:nvSpPr>
        <p:spPr>
          <a:xfrm rot="5400000">
            <a:off x="2281431" y="-758036"/>
            <a:ext cx="5181601" cy="7916872"/>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141" name="Google Shape;141;p1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2" name="Google Shape;142;p1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43" name="Google Shape;143;p1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1" name="Shape 21"/>
        <p:cNvGrpSpPr/>
        <p:nvPr/>
      </p:nvGrpSpPr>
      <p:grpSpPr>
        <a:xfrm>
          <a:off x="0" y="0"/>
          <a:ext cx="0" cy="0"/>
          <a:chOff x="0" y="0"/>
          <a:chExt cx="0" cy="0"/>
        </a:xfrm>
      </p:grpSpPr>
      <p:sp>
        <p:nvSpPr>
          <p:cNvPr id="22" name="Google Shape;22;p3"/>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3"/>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3"/>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type="obj">
  <p:cSld name="OBJECT">
    <p:spTree>
      <p:nvGrpSpPr>
        <p:cNvPr id="25" name="Shape 25"/>
        <p:cNvGrpSpPr/>
        <p:nvPr/>
      </p:nvGrpSpPr>
      <p:grpSpPr>
        <a:xfrm>
          <a:off x="0" y="0"/>
          <a:ext cx="0" cy="0"/>
          <a:chOff x="0" y="0"/>
          <a:chExt cx="0" cy="0"/>
        </a:xfrm>
      </p:grpSpPr>
      <p:sp>
        <p:nvSpPr>
          <p:cNvPr id="26" name="Google Shape;26;p4"/>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7" name="Google Shape;27;p4"/>
          <p:cNvSpPr txBox="1"/>
          <p:nvPr>
            <p:ph idx="1" type="body"/>
          </p:nvPr>
        </p:nvSpPr>
        <p:spPr>
          <a:xfrm>
            <a:off x="913795" y="1732449"/>
            <a:ext cx="10353762" cy="405875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28" name="Google Shape;28;p4"/>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9" name="Google Shape;29;p4"/>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4"/>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31" name="Shape 31"/>
        <p:cNvGrpSpPr/>
        <p:nvPr/>
      </p:nvGrpSpPr>
      <p:grpSpPr>
        <a:xfrm>
          <a:off x="0" y="0"/>
          <a:ext cx="0" cy="0"/>
          <a:chOff x="0" y="0"/>
          <a:chExt cx="0" cy="0"/>
        </a:xfrm>
      </p:grpSpPr>
      <p:sp>
        <p:nvSpPr>
          <p:cNvPr id="32" name="Google Shape;32;p5"/>
          <p:cNvSpPr txBox="1"/>
          <p:nvPr>
            <p:ph type="title"/>
          </p:nvPr>
        </p:nvSpPr>
        <p:spPr>
          <a:xfrm>
            <a:off x="1295401" y="1761067"/>
            <a:ext cx="9590550" cy="182881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4000"/>
              <a:buFont typeface="Lustria"/>
              <a:buNone/>
              <a:defRPr b="0" sz="4000" cap="none"/>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 name="Google Shape;33;p5"/>
          <p:cNvSpPr txBox="1"/>
          <p:nvPr>
            <p:ph idx="1" type="body"/>
          </p:nvPr>
        </p:nvSpPr>
        <p:spPr>
          <a:xfrm>
            <a:off x="1295401" y="3589879"/>
            <a:ext cx="9590550" cy="150705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400"/>
              </a:spcBef>
              <a:spcAft>
                <a:spcPts val="0"/>
              </a:spcAft>
              <a:buSzPts val="1400"/>
              <a:buNone/>
              <a:defRPr sz="2000">
                <a:solidFill>
                  <a:schemeClr val="lt1"/>
                </a:solidFill>
              </a:defRPr>
            </a:lvl1pPr>
            <a:lvl2pPr indent="-228600" lvl="1" marL="914400" algn="l">
              <a:lnSpc>
                <a:spcPct val="100000"/>
              </a:lnSpc>
              <a:spcBef>
                <a:spcPts val="600"/>
              </a:spcBef>
              <a:spcAft>
                <a:spcPts val="0"/>
              </a:spcAft>
              <a:buSzPts val="1260"/>
              <a:buNone/>
              <a:defRPr sz="1800">
                <a:solidFill>
                  <a:schemeClr val="lt1"/>
                </a:solidFill>
              </a:defRPr>
            </a:lvl2pPr>
            <a:lvl3pPr indent="-228600" lvl="2" marL="1371600" algn="l">
              <a:lnSpc>
                <a:spcPct val="100000"/>
              </a:lnSpc>
              <a:spcBef>
                <a:spcPts val="600"/>
              </a:spcBef>
              <a:spcAft>
                <a:spcPts val="0"/>
              </a:spcAft>
              <a:buSzPts val="1120"/>
              <a:buNone/>
              <a:defRPr sz="1600">
                <a:solidFill>
                  <a:schemeClr val="lt1"/>
                </a:solidFill>
              </a:defRPr>
            </a:lvl3pPr>
            <a:lvl4pPr indent="-228600" lvl="3" marL="1828800" algn="l">
              <a:lnSpc>
                <a:spcPct val="100000"/>
              </a:lnSpc>
              <a:spcBef>
                <a:spcPts val="600"/>
              </a:spcBef>
              <a:spcAft>
                <a:spcPts val="0"/>
              </a:spcAft>
              <a:buSzPts val="980"/>
              <a:buNone/>
              <a:defRPr sz="1400">
                <a:solidFill>
                  <a:schemeClr val="lt1"/>
                </a:solidFill>
              </a:defRPr>
            </a:lvl4pPr>
            <a:lvl5pPr indent="-228600" lvl="4" marL="2286000" algn="l">
              <a:lnSpc>
                <a:spcPct val="100000"/>
              </a:lnSpc>
              <a:spcBef>
                <a:spcPts val="600"/>
              </a:spcBef>
              <a:spcAft>
                <a:spcPts val="0"/>
              </a:spcAft>
              <a:buSzPts val="980"/>
              <a:buNone/>
              <a:defRPr sz="1400">
                <a:solidFill>
                  <a:schemeClr val="lt1"/>
                </a:solidFill>
              </a:defRPr>
            </a:lvl5pPr>
            <a:lvl6pPr indent="-228600" lvl="5" marL="2743200" algn="l">
              <a:lnSpc>
                <a:spcPct val="100000"/>
              </a:lnSpc>
              <a:spcBef>
                <a:spcPts val="600"/>
              </a:spcBef>
              <a:spcAft>
                <a:spcPts val="0"/>
              </a:spcAft>
              <a:buSzPts val="980"/>
              <a:buNone/>
              <a:defRPr sz="1400">
                <a:solidFill>
                  <a:schemeClr val="lt1"/>
                </a:solidFill>
              </a:defRPr>
            </a:lvl6pPr>
            <a:lvl7pPr indent="-228600" lvl="6" marL="3200400" algn="l">
              <a:lnSpc>
                <a:spcPct val="100000"/>
              </a:lnSpc>
              <a:spcBef>
                <a:spcPts val="600"/>
              </a:spcBef>
              <a:spcAft>
                <a:spcPts val="0"/>
              </a:spcAft>
              <a:buSzPts val="980"/>
              <a:buNone/>
              <a:defRPr sz="1400">
                <a:solidFill>
                  <a:schemeClr val="lt1"/>
                </a:solidFill>
              </a:defRPr>
            </a:lvl7pPr>
            <a:lvl8pPr indent="-228600" lvl="7" marL="3657600" algn="l">
              <a:lnSpc>
                <a:spcPct val="100000"/>
              </a:lnSpc>
              <a:spcBef>
                <a:spcPts val="600"/>
              </a:spcBef>
              <a:spcAft>
                <a:spcPts val="0"/>
              </a:spcAft>
              <a:buSzPts val="980"/>
              <a:buNone/>
              <a:defRPr sz="1400">
                <a:solidFill>
                  <a:schemeClr val="lt1"/>
                </a:solidFill>
              </a:defRPr>
            </a:lvl8pPr>
            <a:lvl9pPr indent="-228600" lvl="8" marL="4114800" algn="l">
              <a:lnSpc>
                <a:spcPct val="100000"/>
              </a:lnSpc>
              <a:spcBef>
                <a:spcPts val="600"/>
              </a:spcBef>
              <a:spcAft>
                <a:spcPts val="600"/>
              </a:spcAft>
              <a:buSzPts val="980"/>
              <a:buNone/>
              <a:defRPr sz="1400">
                <a:solidFill>
                  <a:schemeClr val="lt1"/>
                </a:solidFill>
              </a:defRPr>
            </a:lvl9pPr>
          </a:lstStyle>
          <a:p/>
        </p:txBody>
      </p:sp>
      <p:sp>
        <p:nvSpPr>
          <p:cNvPr id="34" name="Google Shape;34;p5"/>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5"/>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6" name="Google Shape;36;p5"/>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wo Content" type="twoObj">
  <p:cSld name="TWO_OBJECTS">
    <p:spTree>
      <p:nvGrpSpPr>
        <p:cNvPr id="37" name="Shape 37"/>
        <p:cNvGrpSpPr/>
        <p:nvPr/>
      </p:nvGrpSpPr>
      <p:grpSpPr>
        <a:xfrm>
          <a:off x="0" y="0"/>
          <a:ext cx="0" cy="0"/>
          <a:chOff x="0" y="0"/>
          <a:chExt cx="0" cy="0"/>
        </a:xfrm>
      </p:grpSpPr>
      <p:sp>
        <p:nvSpPr>
          <p:cNvPr id="38" name="Google Shape;38;p6"/>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9" name="Google Shape;39;p6"/>
          <p:cNvSpPr txBox="1"/>
          <p:nvPr>
            <p:ph idx="1" type="body"/>
          </p:nvPr>
        </p:nvSpPr>
        <p:spPr>
          <a:xfrm>
            <a:off x="913795" y="1732449"/>
            <a:ext cx="5060497" cy="405875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0" name="Google Shape;40;p6"/>
          <p:cNvSpPr txBox="1"/>
          <p:nvPr>
            <p:ph idx="2" type="body"/>
          </p:nvPr>
        </p:nvSpPr>
        <p:spPr>
          <a:xfrm>
            <a:off x="6202892" y="1732449"/>
            <a:ext cx="5064665" cy="405875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41" name="Google Shape;41;p6"/>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2" name="Google Shape;42;p6"/>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3" name="Google Shape;43;p6"/>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mparison" type="twoTxTwoObj">
  <p:cSld name="TWO_OBJECTS_WITH_TEXT">
    <p:spTree>
      <p:nvGrpSpPr>
        <p:cNvPr id="44" name="Shape 44"/>
        <p:cNvGrpSpPr/>
        <p:nvPr/>
      </p:nvGrpSpPr>
      <p:grpSpPr>
        <a:xfrm>
          <a:off x="0" y="0"/>
          <a:ext cx="0" cy="0"/>
          <a:chOff x="0" y="0"/>
          <a:chExt cx="0" cy="0"/>
        </a:xfrm>
      </p:grpSpPr>
      <p:pic>
        <p:nvPicPr>
          <p:cNvPr descr="Slate-V2-HD-compPhotoInset.png" id="45" name="Google Shape;45;p7"/>
          <p:cNvPicPr preferRelativeResize="0"/>
          <p:nvPr/>
        </p:nvPicPr>
        <p:blipFill rotWithShape="1">
          <a:blip r:embed="rId2">
            <a:alphaModFix/>
          </a:blip>
          <a:srcRect b="0" l="0" r="0" t="0"/>
          <a:stretch/>
        </p:blipFill>
        <p:spPr>
          <a:xfrm>
            <a:off x="913795" y="1734506"/>
            <a:ext cx="5089072" cy="4148769"/>
          </a:xfrm>
          <a:prstGeom prst="rect">
            <a:avLst/>
          </a:prstGeom>
          <a:noFill/>
          <a:ln>
            <a:noFill/>
          </a:ln>
        </p:spPr>
      </p:pic>
      <p:pic>
        <p:nvPicPr>
          <p:cNvPr descr="Slate-V2-HD-compPhotoInset.png" id="46" name="Google Shape;46;p7"/>
          <p:cNvPicPr preferRelativeResize="0"/>
          <p:nvPr/>
        </p:nvPicPr>
        <p:blipFill rotWithShape="1">
          <a:blip r:embed="rId2">
            <a:alphaModFix/>
          </a:blip>
          <a:srcRect b="0" l="0" r="0" t="0"/>
          <a:stretch/>
        </p:blipFill>
        <p:spPr>
          <a:xfrm>
            <a:off x="6178485" y="1734506"/>
            <a:ext cx="5089072" cy="4148769"/>
          </a:xfrm>
          <a:prstGeom prst="rect">
            <a:avLst/>
          </a:prstGeom>
          <a:noFill/>
          <a:ln>
            <a:noFill/>
          </a:ln>
        </p:spPr>
      </p:pic>
      <p:sp>
        <p:nvSpPr>
          <p:cNvPr id="47" name="Google Shape;47;p7"/>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4000"/>
              <a:buFont typeface="Lustria"/>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8" name="Google Shape;48;p7"/>
          <p:cNvSpPr txBox="1"/>
          <p:nvPr>
            <p:ph idx="1" type="body"/>
          </p:nvPr>
        </p:nvSpPr>
        <p:spPr>
          <a:xfrm>
            <a:off x="1005872" y="1835254"/>
            <a:ext cx="4876344" cy="544884"/>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49" name="Google Shape;49;p7"/>
          <p:cNvSpPr txBox="1"/>
          <p:nvPr>
            <p:ph idx="2" type="body"/>
          </p:nvPr>
        </p:nvSpPr>
        <p:spPr>
          <a:xfrm>
            <a:off x="1005872" y="2380137"/>
            <a:ext cx="4876344" cy="341106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50" name="Google Shape;50;p7"/>
          <p:cNvSpPr txBox="1"/>
          <p:nvPr>
            <p:ph idx="3" type="body"/>
          </p:nvPr>
        </p:nvSpPr>
        <p:spPr>
          <a:xfrm>
            <a:off x="6294967" y="1835254"/>
            <a:ext cx="4895330" cy="54488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indent="-228600" lvl="0" marL="457200" algn="ctr">
              <a:lnSpc>
                <a:spcPct val="100000"/>
              </a:lnSpc>
              <a:spcBef>
                <a:spcPts val="480"/>
              </a:spcBef>
              <a:spcAft>
                <a:spcPts val="0"/>
              </a:spcAft>
              <a:buSzPts val="1680"/>
              <a:buNone/>
              <a:defRPr b="0" sz="2400"/>
            </a:lvl1pPr>
            <a:lvl2pPr indent="-228600" lvl="1" marL="914400" algn="l">
              <a:lnSpc>
                <a:spcPct val="100000"/>
              </a:lnSpc>
              <a:spcBef>
                <a:spcPts val="600"/>
              </a:spcBef>
              <a:spcAft>
                <a:spcPts val="0"/>
              </a:spcAft>
              <a:buSzPts val="1400"/>
              <a:buNone/>
              <a:defRPr b="1" sz="2000"/>
            </a:lvl2pPr>
            <a:lvl3pPr indent="-228600" lvl="2" marL="1371600" algn="l">
              <a:lnSpc>
                <a:spcPct val="100000"/>
              </a:lnSpc>
              <a:spcBef>
                <a:spcPts val="600"/>
              </a:spcBef>
              <a:spcAft>
                <a:spcPts val="0"/>
              </a:spcAft>
              <a:buSzPts val="1260"/>
              <a:buNone/>
              <a:defRPr b="1" sz="1800"/>
            </a:lvl3pPr>
            <a:lvl4pPr indent="-228600" lvl="3" marL="1828800" algn="l">
              <a:lnSpc>
                <a:spcPct val="100000"/>
              </a:lnSpc>
              <a:spcBef>
                <a:spcPts val="600"/>
              </a:spcBef>
              <a:spcAft>
                <a:spcPts val="0"/>
              </a:spcAft>
              <a:buSzPts val="1120"/>
              <a:buNone/>
              <a:defRPr b="1" sz="1600"/>
            </a:lvl4pPr>
            <a:lvl5pPr indent="-228600" lvl="4" marL="2286000" algn="l">
              <a:lnSpc>
                <a:spcPct val="100000"/>
              </a:lnSpc>
              <a:spcBef>
                <a:spcPts val="600"/>
              </a:spcBef>
              <a:spcAft>
                <a:spcPts val="0"/>
              </a:spcAft>
              <a:buSzPts val="1120"/>
              <a:buNone/>
              <a:defRPr b="1" sz="1600"/>
            </a:lvl5pPr>
            <a:lvl6pPr indent="-228600" lvl="5" marL="2743200" algn="l">
              <a:lnSpc>
                <a:spcPct val="100000"/>
              </a:lnSpc>
              <a:spcBef>
                <a:spcPts val="600"/>
              </a:spcBef>
              <a:spcAft>
                <a:spcPts val="0"/>
              </a:spcAft>
              <a:buSzPts val="1120"/>
              <a:buNone/>
              <a:defRPr b="1" sz="1600"/>
            </a:lvl6pPr>
            <a:lvl7pPr indent="-228600" lvl="6" marL="3200400" algn="l">
              <a:lnSpc>
                <a:spcPct val="100000"/>
              </a:lnSpc>
              <a:spcBef>
                <a:spcPts val="600"/>
              </a:spcBef>
              <a:spcAft>
                <a:spcPts val="0"/>
              </a:spcAft>
              <a:buSzPts val="1120"/>
              <a:buNone/>
              <a:defRPr b="1" sz="1600"/>
            </a:lvl7pPr>
            <a:lvl8pPr indent="-228600" lvl="7" marL="3657600" algn="l">
              <a:lnSpc>
                <a:spcPct val="100000"/>
              </a:lnSpc>
              <a:spcBef>
                <a:spcPts val="600"/>
              </a:spcBef>
              <a:spcAft>
                <a:spcPts val="0"/>
              </a:spcAft>
              <a:buSzPts val="1120"/>
              <a:buNone/>
              <a:defRPr b="1" sz="1600"/>
            </a:lvl8pPr>
            <a:lvl9pPr indent="-228600" lvl="8" marL="4114800" algn="l">
              <a:lnSpc>
                <a:spcPct val="100000"/>
              </a:lnSpc>
              <a:spcBef>
                <a:spcPts val="600"/>
              </a:spcBef>
              <a:spcAft>
                <a:spcPts val="600"/>
              </a:spcAft>
              <a:buSzPts val="1120"/>
              <a:buNone/>
              <a:defRPr b="1" sz="1600"/>
            </a:lvl9pPr>
          </a:lstStyle>
          <a:p/>
        </p:txBody>
      </p:sp>
      <p:sp>
        <p:nvSpPr>
          <p:cNvPr id="51" name="Google Shape;51;p7"/>
          <p:cNvSpPr txBox="1"/>
          <p:nvPr>
            <p:ph idx="4" type="body"/>
          </p:nvPr>
        </p:nvSpPr>
        <p:spPr>
          <a:xfrm>
            <a:off x="6294967" y="2380137"/>
            <a:ext cx="4895330" cy="341106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sz="1800"/>
            </a:lvl1pPr>
            <a:lvl2pPr indent="-299719" lvl="1" marL="914400" algn="l">
              <a:lnSpc>
                <a:spcPct val="100000"/>
              </a:lnSpc>
              <a:spcBef>
                <a:spcPts val="600"/>
              </a:spcBef>
              <a:spcAft>
                <a:spcPts val="0"/>
              </a:spcAft>
              <a:buSzPts val="1120"/>
              <a:buChar char="?"/>
              <a:defRPr sz="1600"/>
            </a:lvl2pPr>
            <a:lvl3pPr indent="-290830" lvl="2" marL="1371600" algn="l">
              <a:lnSpc>
                <a:spcPct val="100000"/>
              </a:lnSpc>
              <a:spcBef>
                <a:spcPts val="600"/>
              </a:spcBef>
              <a:spcAft>
                <a:spcPts val="0"/>
              </a:spcAft>
              <a:buSzPts val="980"/>
              <a:buChar char="◈"/>
              <a:defRPr sz="1400"/>
            </a:lvl3pPr>
            <a:lvl4pPr indent="-281939" lvl="3" marL="1828800" algn="l">
              <a:lnSpc>
                <a:spcPct val="100000"/>
              </a:lnSpc>
              <a:spcBef>
                <a:spcPts val="600"/>
              </a:spcBef>
              <a:spcAft>
                <a:spcPts val="0"/>
              </a:spcAft>
              <a:buSzPts val="840"/>
              <a:buChar char="?"/>
              <a:defRPr sz="1200"/>
            </a:lvl4pPr>
            <a:lvl5pPr indent="-281939" lvl="4" marL="2286000" algn="l">
              <a:lnSpc>
                <a:spcPct val="100000"/>
              </a:lnSpc>
              <a:spcBef>
                <a:spcPts val="600"/>
              </a:spcBef>
              <a:spcAft>
                <a:spcPts val="0"/>
              </a:spcAft>
              <a:buSzPts val="840"/>
              <a:buChar char="◈"/>
              <a:defRPr sz="1200"/>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52" name="Google Shape;52;p7"/>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3" name="Google Shape;53;p7"/>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7"/>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5" name="Shape 55"/>
        <p:cNvGrpSpPr/>
        <p:nvPr/>
      </p:nvGrpSpPr>
      <p:grpSpPr>
        <a:xfrm>
          <a:off x="0" y="0"/>
          <a:ext cx="0" cy="0"/>
          <a:chOff x="0" y="0"/>
          <a:chExt cx="0" cy="0"/>
        </a:xfrm>
      </p:grpSpPr>
      <p:sp>
        <p:nvSpPr>
          <p:cNvPr id="56" name="Google Shape;56;p8"/>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algn="ctr">
              <a:lnSpc>
                <a:spcPct val="100000"/>
              </a:lnSpc>
              <a:spcBef>
                <a:spcPts val="0"/>
              </a:spcBef>
              <a:spcAft>
                <a:spcPts val="0"/>
              </a:spcAft>
              <a:buClr>
                <a:schemeClr val="lt2"/>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8"/>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8" name="Google Shape;58;p8"/>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9" name="Google Shape;59;p8"/>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ontent with Caption" type="objTx">
  <p:cSld name="OBJECT_WITH_CAPTION_TEXT">
    <p:spTree>
      <p:nvGrpSpPr>
        <p:cNvPr id="60" name="Shape 60"/>
        <p:cNvGrpSpPr/>
        <p:nvPr/>
      </p:nvGrpSpPr>
      <p:grpSpPr>
        <a:xfrm>
          <a:off x="0" y="0"/>
          <a:ext cx="0" cy="0"/>
          <a:chOff x="0" y="0"/>
          <a:chExt cx="0" cy="0"/>
        </a:xfrm>
      </p:grpSpPr>
      <p:sp>
        <p:nvSpPr>
          <p:cNvPr id="61" name="Google Shape;61;p9"/>
          <p:cNvSpPr txBox="1"/>
          <p:nvPr>
            <p:ph type="title"/>
          </p:nvPr>
        </p:nvSpPr>
        <p:spPr>
          <a:xfrm>
            <a:off x="913795" y="609600"/>
            <a:ext cx="3706889" cy="1821918"/>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2400"/>
              <a:buFont typeface="Lustria"/>
              <a:buNone/>
              <a:defRPr b="0"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2" name="Google Shape;62;p9"/>
          <p:cNvSpPr txBox="1"/>
          <p:nvPr>
            <p:ph idx="1" type="body"/>
          </p:nvPr>
        </p:nvSpPr>
        <p:spPr>
          <a:xfrm>
            <a:off x="4855633" y="609600"/>
            <a:ext cx="6411924" cy="51816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08610" lvl="0" marL="457200" algn="l">
              <a:lnSpc>
                <a:spcPct val="100000"/>
              </a:lnSpc>
              <a:spcBef>
                <a:spcPts val="360"/>
              </a:spcBef>
              <a:spcAft>
                <a:spcPts val="0"/>
              </a:spcAft>
              <a:buSzPts val="1260"/>
              <a:buChar char="◈"/>
              <a:defRPr/>
            </a:lvl1pPr>
            <a:lvl2pPr indent="-308610" lvl="1" marL="914400" algn="l">
              <a:lnSpc>
                <a:spcPct val="100000"/>
              </a:lnSpc>
              <a:spcBef>
                <a:spcPts val="600"/>
              </a:spcBef>
              <a:spcAft>
                <a:spcPts val="0"/>
              </a:spcAft>
              <a:buSzPts val="1260"/>
              <a:buChar char="?"/>
              <a:defRPr/>
            </a:lvl2pPr>
            <a:lvl3pPr indent="-308610" lvl="2" marL="1371600" algn="l">
              <a:lnSpc>
                <a:spcPct val="100000"/>
              </a:lnSpc>
              <a:spcBef>
                <a:spcPts val="600"/>
              </a:spcBef>
              <a:spcAft>
                <a:spcPts val="0"/>
              </a:spcAft>
              <a:buSzPts val="1260"/>
              <a:buChar char="◈"/>
              <a:defRPr/>
            </a:lvl3pPr>
            <a:lvl4pPr indent="-308610" lvl="3" marL="1828800" algn="l">
              <a:lnSpc>
                <a:spcPct val="100000"/>
              </a:lnSpc>
              <a:spcBef>
                <a:spcPts val="600"/>
              </a:spcBef>
              <a:spcAft>
                <a:spcPts val="0"/>
              </a:spcAft>
              <a:buSzPts val="1260"/>
              <a:buChar char="?"/>
              <a:defRPr/>
            </a:lvl4pPr>
            <a:lvl5pPr indent="-308610" lvl="4" marL="2286000" algn="l">
              <a:lnSpc>
                <a:spcPct val="100000"/>
              </a:lnSpc>
              <a:spcBef>
                <a:spcPts val="600"/>
              </a:spcBef>
              <a:spcAft>
                <a:spcPts val="0"/>
              </a:spcAft>
              <a:buSzPts val="1260"/>
              <a:buChar char="◈"/>
              <a:defRPr/>
            </a:lvl5pPr>
            <a:lvl6pPr indent="-308610" lvl="5" marL="2743200" algn="l">
              <a:lnSpc>
                <a:spcPct val="100000"/>
              </a:lnSpc>
              <a:spcBef>
                <a:spcPts val="600"/>
              </a:spcBef>
              <a:spcAft>
                <a:spcPts val="0"/>
              </a:spcAft>
              <a:buSzPts val="1260"/>
              <a:buChar char="◈"/>
              <a:defRPr/>
            </a:lvl6pPr>
            <a:lvl7pPr indent="-308610" lvl="6" marL="3200400" algn="l">
              <a:lnSpc>
                <a:spcPct val="100000"/>
              </a:lnSpc>
              <a:spcBef>
                <a:spcPts val="600"/>
              </a:spcBef>
              <a:spcAft>
                <a:spcPts val="0"/>
              </a:spcAft>
              <a:buSzPts val="1260"/>
              <a:buChar char="◈"/>
              <a:defRPr/>
            </a:lvl7pPr>
            <a:lvl8pPr indent="-308609" lvl="7" marL="3657600" algn="l">
              <a:lnSpc>
                <a:spcPct val="100000"/>
              </a:lnSpc>
              <a:spcBef>
                <a:spcPts val="600"/>
              </a:spcBef>
              <a:spcAft>
                <a:spcPts val="0"/>
              </a:spcAft>
              <a:buSzPts val="1260"/>
              <a:buChar char="◈"/>
              <a:defRPr/>
            </a:lvl8pPr>
            <a:lvl9pPr indent="-308609" lvl="8" marL="4114800" algn="l">
              <a:lnSpc>
                <a:spcPct val="100000"/>
              </a:lnSpc>
              <a:spcBef>
                <a:spcPts val="600"/>
              </a:spcBef>
              <a:spcAft>
                <a:spcPts val="600"/>
              </a:spcAft>
              <a:buSzPts val="1260"/>
              <a:buChar char="◈"/>
              <a:defRPr/>
            </a:lvl9pPr>
          </a:lstStyle>
          <a:p/>
        </p:txBody>
      </p:sp>
      <p:sp>
        <p:nvSpPr>
          <p:cNvPr id="63" name="Google Shape;63;p9"/>
          <p:cNvSpPr txBox="1"/>
          <p:nvPr>
            <p:ph idx="2" type="body"/>
          </p:nvPr>
        </p:nvSpPr>
        <p:spPr>
          <a:xfrm>
            <a:off x="913795" y="2431518"/>
            <a:ext cx="3706889" cy="335968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64" name="Google Shape;64;p9"/>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5" name="Google Shape;65;p9"/>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9"/>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Picture with Caption" type="picTx">
  <p:cSld name="PICTURE_WITH_CAPTION_TEXT">
    <p:spTree>
      <p:nvGrpSpPr>
        <p:cNvPr id="67" name="Shape 67"/>
        <p:cNvGrpSpPr/>
        <p:nvPr/>
      </p:nvGrpSpPr>
      <p:grpSpPr>
        <a:xfrm>
          <a:off x="0" y="0"/>
          <a:ext cx="0" cy="0"/>
          <a:chOff x="0" y="0"/>
          <a:chExt cx="0" cy="0"/>
        </a:xfrm>
      </p:grpSpPr>
      <p:pic>
        <p:nvPicPr>
          <p:cNvPr descr="Slate-V2-HD-vertPhotoInset.png" id="68" name="Google Shape;68;p10"/>
          <p:cNvPicPr preferRelativeResize="0"/>
          <p:nvPr/>
        </p:nvPicPr>
        <p:blipFill rotWithShape="1">
          <a:blip r:embed="rId2">
            <a:alphaModFix/>
          </a:blip>
          <a:srcRect b="0" l="0" r="0" t="0"/>
          <a:stretch/>
        </p:blipFill>
        <p:spPr>
          <a:xfrm>
            <a:off x="7293665" y="609600"/>
            <a:ext cx="3584166" cy="5204832"/>
          </a:xfrm>
          <a:prstGeom prst="rect">
            <a:avLst/>
          </a:prstGeom>
          <a:noFill/>
          <a:ln>
            <a:noFill/>
          </a:ln>
        </p:spPr>
      </p:pic>
      <p:sp>
        <p:nvSpPr>
          <p:cNvPr id="69" name="Google Shape;69;p10"/>
          <p:cNvSpPr txBox="1"/>
          <p:nvPr>
            <p:ph type="title"/>
          </p:nvPr>
        </p:nvSpPr>
        <p:spPr>
          <a:xfrm>
            <a:off x="913795" y="609923"/>
            <a:ext cx="5934949" cy="1829338"/>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lvl1pPr lvl="0" algn="ctr">
              <a:lnSpc>
                <a:spcPct val="100000"/>
              </a:lnSpc>
              <a:spcBef>
                <a:spcPts val="0"/>
              </a:spcBef>
              <a:spcAft>
                <a:spcPts val="0"/>
              </a:spcAft>
              <a:buClr>
                <a:schemeClr val="lt2"/>
              </a:buClr>
              <a:buSzPts val="3200"/>
              <a:buFont typeface="Lustria"/>
              <a:buNone/>
              <a:defRPr b="0"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0" name="Google Shape;70;p10"/>
          <p:cNvSpPr/>
          <p:nvPr>
            <p:ph idx="2" type="pic"/>
          </p:nvPr>
        </p:nvSpPr>
        <p:spPr>
          <a:xfrm>
            <a:off x="7442551" y="763702"/>
            <a:ext cx="3275751" cy="4912822"/>
          </a:xfrm>
          <a:prstGeom prst="rect">
            <a:avLst/>
          </a:prstGeom>
          <a:noFill/>
          <a:ln>
            <a:noFill/>
          </a:ln>
          <a:effectLst>
            <a:outerShdw blurRad="38100" dir="4440000" dist="25400">
              <a:srgbClr val="000000">
                <a:alpha val="35294"/>
              </a:srgbClr>
            </a:outerShdw>
          </a:effectLst>
        </p:spPr>
        <p:txBody>
          <a:bodyPr anchorCtr="0" anchor="t" bIns="45700" lIns="91425" spcFirstLastPara="1" rIns="91425" wrap="square" tIns="45700">
            <a:noAutofit/>
          </a:bodyPr>
          <a:lstStyle>
            <a:lvl1pPr lvl="0" marR="0" rtl="0" algn="ctr">
              <a:lnSpc>
                <a:spcPct val="100000"/>
              </a:lnSpc>
              <a:spcBef>
                <a:spcPts val="32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1pPr>
            <a:lvl2pPr lvl="1"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2pPr>
            <a:lvl3pPr lvl="2"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3pPr>
            <a:lvl4pPr lvl="3"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4pPr>
            <a:lvl5pPr lvl="4"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5pPr>
            <a:lvl6pPr lvl="5"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6pPr>
            <a:lvl7pPr lvl="6"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7pPr>
            <a:lvl8pPr lvl="7" marR="0" rtl="0" algn="l">
              <a:lnSpc>
                <a:spcPct val="100000"/>
              </a:lnSpc>
              <a:spcBef>
                <a:spcPts val="600"/>
              </a:spcBef>
              <a:spcAft>
                <a:spcPts val="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8pPr>
            <a:lvl9pPr lvl="8" marR="0" rtl="0" algn="l">
              <a:lnSpc>
                <a:spcPct val="100000"/>
              </a:lnSpc>
              <a:spcBef>
                <a:spcPts val="600"/>
              </a:spcBef>
              <a:spcAft>
                <a:spcPts val="600"/>
              </a:spcAft>
              <a:buClr>
                <a:schemeClr val="lt2"/>
              </a:buClr>
              <a:buSzPts val="1120"/>
              <a:buFont typeface="Noto Sans Symbols"/>
              <a:buNone/>
              <a:defRPr b="0" i="0" sz="1600" u="none" cap="none" strike="noStrike">
                <a:solidFill>
                  <a:schemeClr val="lt2"/>
                </a:solidFill>
                <a:latin typeface="Lustria"/>
                <a:ea typeface="Lustria"/>
                <a:cs typeface="Lustria"/>
                <a:sym typeface="Lustria"/>
              </a:defRPr>
            </a:lvl9pPr>
          </a:lstStyle>
          <a:p/>
        </p:txBody>
      </p:sp>
      <p:sp>
        <p:nvSpPr>
          <p:cNvPr id="71" name="Google Shape;71;p10"/>
          <p:cNvSpPr txBox="1"/>
          <p:nvPr>
            <p:ph idx="1" type="body"/>
          </p:nvPr>
        </p:nvSpPr>
        <p:spPr>
          <a:xfrm>
            <a:off x="913795" y="2439261"/>
            <a:ext cx="5934949" cy="3376134"/>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228600" lvl="0" marL="457200" algn="ctr">
              <a:lnSpc>
                <a:spcPct val="100000"/>
              </a:lnSpc>
              <a:spcBef>
                <a:spcPts val="320"/>
              </a:spcBef>
              <a:spcAft>
                <a:spcPts val="0"/>
              </a:spcAft>
              <a:buSzPts val="1120"/>
              <a:buNone/>
              <a:defRPr sz="1600"/>
            </a:lvl1pPr>
            <a:lvl2pPr indent="-228600" lvl="1" marL="914400" algn="l">
              <a:lnSpc>
                <a:spcPct val="100000"/>
              </a:lnSpc>
              <a:spcBef>
                <a:spcPts val="600"/>
              </a:spcBef>
              <a:spcAft>
                <a:spcPts val="0"/>
              </a:spcAft>
              <a:buSzPts val="840"/>
              <a:buNone/>
              <a:defRPr sz="1200"/>
            </a:lvl2pPr>
            <a:lvl3pPr indent="-228600" lvl="2" marL="1371600" algn="l">
              <a:lnSpc>
                <a:spcPct val="100000"/>
              </a:lnSpc>
              <a:spcBef>
                <a:spcPts val="600"/>
              </a:spcBef>
              <a:spcAft>
                <a:spcPts val="0"/>
              </a:spcAft>
              <a:buSzPts val="700"/>
              <a:buNone/>
              <a:defRPr sz="1000"/>
            </a:lvl3pPr>
            <a:lvl4pPr indent="-228600" lvl="3" marL="1828800" algn="l">
              <a:lnSpc>
                <a:spcPct val="100000"/>
              </a:lnSpc>
              <a:spcBef>
                <a:spcPts val="600"/>
              </a:spcBef>
              <a:spcAft>
                <a:spcPts val="0"/>
              </a:spcAft>
              <a:buSzPts val="630"/>
              <a:buNone/>
              <a:defRPr sz="900"/>
            </a:lvl4pPr>
            <a:lvl5pPr indent="-228600" lvl="4" marL="2286000" algn="l">
              <a:lnSpc>
                <a:spcPct val="100000"/>
              </a:lnSpc>
              <a:spcBef>
                <a:spcPts val="600"/>
              </a:spcBef>
              <a:spcAft>
                <a:spcPts val="0"/>
              </a:spcAft>
              <a:buSzPts val="630"/>
              <a:buNone/>
              <a:defRPr sz="900"/>
            </a:lvl5pPr>
            <a:lvl6pPr indent="-228600" lvl="5" marL="2743200" algn="l">
              <a:lnSpc>
                <a:spcPct val="100000"/>
              </a:lnSpc>
              <a:spcBef>
                <a:spcPts val="600"/>
              </a:spcBef>
              <a:spcAft>
                <a:spcPts val="0"/>
              </a:spcAft>
              <a:buSzPts val="630"/>
              <a:buNone/>
              <a:defRPr sz="900"/>
            </a:lvl6pPr>
            <a:lvl7pPr indent="-228600" lvl="6" marL="3200400" algn="l">
              <a:lnSpc>
                <a:spcPct val="100000"/>
              </a:lnSpc>
              <a:spcBef>
                <a:spcPts val="600"/>
              </a:spcBef>
              <a:spcAft>
                <a:spcPts val="0"/>
              </a:spcAft>
              <a:buSzPts val="630"/>
              <a:buNone/>
              <a:defRPr sz="900"/>
            </a:lvl7pPr>
            <a:lvl8pPr indent="-228600" lvl="7" marL="3657600" algn="l">
              <a:lnSpc>
                <a:spcPct val="100000"/>
              </a:lnSpc>
              <a:spcBef>
                <a:spcPts val="600"/>
              </a:spcBef>
              <a:spcAft>
                <a:spcPts val="0"/>
              </a:spcAft>
              <a:buSzPts val="630"/>
              <a:buNone/>
              <a:defRPr sz="900"/>
            </a:lvl8pPr>
            <a:lvl9pPr indent="-228600" lvl="8" marL="4114800" algn="l">
              <a:lnSpc>
                <a:spcPct val="100000"/>
              </a:lnSpc>
              <a:spcBef>
                <a:spcPts val="600"/>
              </a:spcBef>
              <a:spcAft>
                <a:spcPts val="600"/>
              </a:spcAft>
              <a:buSzPts val="630"/>
              <a:buNone/>
              <a:defRPr sz="900"/>
            </a:lvl9pPr>
          </a:lstStyle>
          <a:p/>
        </p:txBody>
      </p:sp>
      <p:sp>
        <p:nvSpPr>
          <p:cNvPr id="72" name="Google Shape;72;p10"/>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algn="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0"/>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4" name="Google Shape;74;p10"/>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19" Type="http://schemas.openxmlformats.org/officeDocument/2006/relationships/theme" Target="../theme/theme1.xml"/><Relationship Id="rId6" Type="http://schemas.openxmlformats.org/officeDocument/2006/relationships/slideLayout" Target="../slideLayouts/slideLayout5.xml"/><Relationship Id="rId18" Type="http://schemas.openxmlformats.org/officeDocument/2006/relationships/slideLayout" Target="../slideLayouts/slideLayout17.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1">
            <a:alphaModFix/>
          </a:blip>
          <a:stretch>
            <a:fillRect/>
          </a:stretch>
        </a:blip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913795" y="609600"/>
            <a:ext cx="10353762" cy="97045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lvl1pPr lvl="0" marR="0" rtl="0" algn="ctr">
              <a:lnSpc>
                <a:spcPct val="100000"/>
              </a:lnSpc>
              <a:spcBef>
                <a:spcPts val="0"/>
              </a:spcBef>
              <a:spcAft>
                <a:spcPts val="0"/>
              </a:spcAft>
              <a:buClr>
                <a:schemeClr val="lt2"/>
              </a:buClr>
              <a:buSzPts val="4000"/>
              <a:buFont typeface="Lustria"/>
              <a:buNone/>
              <a:defRPr b="0" i="0" sz="4000" u="none" cap="none" strike="noStrike">
                <a:solidFill>
                  <a:schemeClr val="lt2"/>
                </a:solidFill>
                <a:latin typeface="Lustria"/>
                <a:ea typeface="Lustria"/>
                <a:cs typeface="Lustria"/>
                <a:sym typeface="Lust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2"/>
                </a:solidFill>
                <a:latin typeface="Arial"/>
                <a:ea typeface="Arial"/>
                <a:cs typeface="Arial"/>
                <a:sym typeface="Arial"/>
              </a:defRPr>
            </a:lvl9pPr>
          </a:lstStyle>
          <a:p/>
        </p:txBody>
      </p:sp>
      <p:sp>
        <p:nvSpPr>
          <p:cNvPr id="11" name="Google Shape;11;p1"/>
          <p:cNvSpPr txBox="1"/>
          <p:nvPr>
            <p:ph idx="1" type="body"/>
          </p:nvPr>
        </p:nvSpPr>
        <p:spPr>
          <a:xfrm>
            <a:off x="913795" y="1732449"/>
            <a:ext cx="10353762" cy="4058751"/>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lvl1pPr indent="-317500" lvl="0" marL="457200" marR="0" rtl="0" algn="l">
              <a:lnSpc>
                <a:spcPct val="100000"/>
              </a:lnSpc>
              <a:spcBef>
                <a:spcPts val="400"/>
              </a:spcBef>
              <a:spcAft>
                <a:spcPts val="0"/>
              </a:spcAft>
              <a:buClr>
                <a:schemeClr val="lt2"/>
              </a:buClr>
              <a:buSzPts val="1400"/>
              <a:buFont typeface="Noto Sans Symbols"/>
              <a:buChar char="◈"/>
              <a:defRPr b="0" i="0" sz="2000" u="none" cap="none" strike="noStrike">
                <a:solidFill>
                  <a:schemeClr val="lt2"/>
                </a:solidFill>
                <a:latin typeface="Lustria"/>
                <a:ea typeface="Lustria"/>
                <a:cs typeface="Lustria"/>
                <a:sym typeface="Lustria"/>
              </a:defRPr>
            </a:lvl1pPr>
            <a:lvl2pPr indent="-308610" lvl="1" marL="914400" marR="0" rtl="0" algn="l">
              <a:lnSpc>
                <a:spcPct val="100000"/>
              </a:lnSpc>
              <a:spcBef>
                <a:spcPts val="600"/>
              </a:spcBef>
              <a:spcAft>
                <a:spcPts val="0"/>
              </a:spcAft>
              <a:buClr>
                <a:schemeClr val="lt2"/>
              </a:buClr>
              <a:buSzPts val="1260"/>
              <a:buFont typeface="Noto Sans Symbols"/>
              <a:buChar char="🞚"/>
              <a:defRPr b="0" i="0" sz="1800" u="none" cap="none" strike="noStrike">
                <a:solidFill>
                  <a:schemeClr val="lt2"/>
                </a:solidFill>
                <a:latin typeface="Lustria"/>
                <a:ea typeface="Lustria"/>
                <a:cs typeface="Lustria"/>
                <a:sym typeface="Lustria"/>
              </a:defRPr>
            </a:lvl2pPr>
            <a:lvl3pPr indent="-299719" lvl="2" marL="1371600" marR="0" rtl="0" algn="l">
              <a:lnSpc>
                <a:spcPct val="100000"/>
              </a:lnSpc>
              <a:spcBef>
                <a:spcPts val="600"/>
              </a:spcBef>
              <a:spcAft>
                <a:spcPts val="0"/>
              </a:spcAft>
              <a:buClr>
                <a:schemeClr val="lt2"/>
              </a:buClr>
              <a:buSzPts val="1120"/>
              <a:buFont typeface="Noto Sans Symbols"/>
              <a:buChar char="◈"/>
              <a:defRPr b="0" i="0" sz="1600" u="none" cap="none" strike="noStrike">
                <a:solidFill>
                  <a:schemeClr val="lt2"/>
                </a:solidFill>
                <a:latin typeface="Lustria"/>
                <a:ea typeface="Lustria"/>
                <a:cs typeface="Lustria"/>
                <a:sym typeface="Lustria"/>
              </a:defRPr>
            </a:lvl3pPr>
            <a:lvl4pPr indent="-290830" lvl="3" marL="18288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4pPr>
            <a:lvl5pPr indent="-290829" lvl="4" marL="22860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5pPr>
            <a:lvl6pPr indent="-290829" lvl="5" marL="27432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6pPr>
            <a:lvl7pPr indent="-290829" lvl="6" marL="32004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7pPr>
            <a:lvl8pPr indent="-290829" lvl="7" marL="3657600" marR="0" rtl="0" algn="l">
              <a:lnSpc>
                <a:spcPct val="100000"/>
              </a:lnSpc>
              <a:spcBef>
                <a:spcPts val="600"/>
              </a:spcBef>
              <a:spcAft>
                <a:spcPts val="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8pPr>
            <a:lvl9pPr indent="-290829" lvl="8" marL="4114800" marR="0" rtl="0" algn="l">
              <a:lnSpc>
                <a:spcPct val="100000"/>
              </a:lnSpc>
              <a:spcBef>
                <a:spcPts val="600"/>
              </a:spcBef>
              <a:spcAft>
                <a:spcPts val="600"/>
              </a:spcAft>
              <a:buClr>
                <a:schemeClr val="lt2"/>
              </a:buClr>
              <a:buSzPts val="980"/>
              <a:buFont typeface="Noto Sans Symbols"/>
              <a:buChar char="◈"/>
              <a:defRPr b="0" i="0" sz="1400" u="none" cap="none" strike="noStrike">
                <a:solidFill>
                  <a:schemeClr val="lt2"/>
                </a:solidFill>
                <a:latin typeface="Lustria"/>
                <a:ea typeface="Lustria"/>
                <a:cs typeface="Lustria"/>
                <a:sym typeface="Lustria"/>
              </a:defRPr>
            </a:lvl9pPr>
          </a:lstStyle>
          <a:p/>
        </p:txBody>
      </p:sp>
      <p:sp>
        <p:nvSpPr>
          <p:cNvPr id="12" name="Google Shape;12;p1"/>
          <p:cNvSpPr txBox="1"/>
          <p:nvPr>
            <p:ph idx="10" type="dt"/>
          </p:nvPr>
        </p:nvSpPr>
        <p:spPr>
          <a:xfrm>
            <a:off x="7678736" y="5883275"/>
            <a:ext cx="2743200" cy="365125"/>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000" u="none" cap="none" strike="noStrike">
                <a:solidFill>
                  <a:srgbClr val="F2F2F2"/>
                </a:solidFill>
                <a:latin typeface="Lustria"/>
                <a:ea typeface="Lustria"/>
                <a:cs typeface="Lustria"/>
                <a:sym typeface="Lust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9pPr>
          </a:lstStyle>
          <a:p/>
        </p:txBody>
      </p:sp>
      <p:sp>
        <p:nvSpPr>
          <p:cNvPr id="13" name="Google Shape;13;p1"/>
          <p:cNvSpPr txBox="1"/>
          <p:nvPr>
            <p:ph idx="11" type="ftr"/>
          </p:nvPr>
        </p:nvSpPr>
        <p:spPr>
          <a:xfrm>
            <a:off x="913795" y="5883275"/>
            <a:ext cx="6672865" cy="365125"/>
          </a:xfrm>
          <a:prstGeom prst="rect">
            <a:avLst/>
          </a:prstGeom>
          <a:noFill/>
          <a:ln>
            <a:noFill/>
          </a:ln>
        </p:spPr>
        <p:txBody>
          <a:bodyPr anchorCtr="0" anchor="ctr"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000" u="none" cap="none" strike="noStrike">
                <a:solidFill>
                  <a:srgbClr val="F2F2F2"/>
                </a:solidFill>
                <a:latin typeface="Lustria"/>
                <a:ea typeface="Lustria"/>
                <a:cs typeface="Lustria"/>
                <a:sym typeface="Lustria"/>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lt1"/>
                </a:solidFill>
                <a:latin typeface="Lustria"/>
                <a:ea typeface="Lustria"/>
                <a:cs typeface="Lustria"/>
                <a:sym typeface="Lustria"/>
              </a:defRPr>
            </a:lvl9pPr>
          </a:lstStyle>
          <a:p/>
        </p:txBody>
      </p:sp>
      <p:sp>
        <p:nvSpPr>
          <p:cNvPr id="14" name="Google Shape;14;p1"/>
          <p:cNvSpPr txBox="1"/>
          <p:nvPr>
            <p:ph idx="12" type="sldNum"/>
          </p:nvPr>
        </p:nvSpPr>
        <p:spPr>
          <a:xfrm>
            <a:off x="10514011" y="5883275"/>
            <a:ext cx="753545" cy="365125"/>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rgbClr val="F2F2F2"/>
                </a:solidFill>
                <a:latin typeface="Lustria"/>
                <a:ea typeface="Lustria"/>
                <a:cs typeface="Lustria"/>
                <a:sym typeface="Lustria"/>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2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2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hyperlink" Target="http://drive.google.com/file/d/1sD6pfGPdwugh1YwhCHANdD8lI-ET5ydW/view" TargetMode="Externa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hyperlink" Target="https://doi.org/10.1016/j.jksuci.2018.09.002" TargetMode="External"/><Relationship Id="rId4" Type="http://schemas.openxmlformats.org/officeDocument/2006/relationships/hyperlink" Target="https://doi.org/10.1007/s10803-009-0884-3" TargetMode="External"/><Relationship Id="rId5" Type="http://schemas.openxmlformats.org/officeDocument/2006/relationships/hyperlink" Target="https://doi.org/10.3389/fpsyg.2014.01532"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 Id="rId4" Type="http://schemas.openxmlformats.org/officeDocument/2006/relationships/image" Target="../media/image3.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 Id="rId4" Type="http://schemas.openxmlformats.org/officeDocument/2006/relationships/image" Target="../media/image1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4.png"/><Relationship Id="rId4" Type="http://schemas.openxmlformats.org/officeDocument/2006/relationships/image" Target="../media/image9.jpg"/><Relationship Id="rId5" Type="http://schemas.openxmlformats.org/officeDocument/2006/relationships/image" Target="../media/image19.jpg"/><Relationship Id="rId6"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0.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 Id="rId4" Type="http://schemas.openxmlformats.org/officeDocument/2006/relationships/image" Target="../media/image13.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7.png"/><Relationship Id="rId7"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7" name="Shape 147"/>
        <p:cNvGrpSpPr/>
        <p:nvPr/>
      </p:nvGrpSpPr>
      <p:grpSpPr>
        <a:xfrm>
          <a:off x="0" y="0"/>
          <a:ext cx="0" cy="0"/>
          <a:chOff x="0" y="0"/>
          <a:chExt cx="0" cy="0"/>
        </a:xfrm>
      </p:grpSpPr>
      <p:sp>
        <p:nvSpPr>
          <p:cNvPr id="148" name="Google Shape;148;p19"/>
          <p:cNvSpPr txBox="1"/>
          <p:nvPr>
            <p:ph type="ctrTitle"/>
          </p:nvPr>
        </p:nvSpPr>
        <p:spPr>
          <a:xfrm>
            <a:off x="7947377" y="835383"/>
            <a:ext cx="3382832" cy="3499549"/>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4200"/>
              <a:buFont typeface="Lustria"/>
              <a:buNone/>
            </a:pPr>
            <a:r>
              <a:rPr lang="en-US" sz="4200"/>
              <a:t>Emotion Kids</a:t>
            </a:r>
            <a:endParaRPr/>
          </a:p>
        </p:txBody>
      </p:sp>
      <p:sp>
        <p:nvSpPr>
          <p:cNvPr id="149" name="Google Shape;149;p19"/>
          <p:cNvSpPr txBox="1"/>
          <p:nvPr>
            <p:ph idx="1" type="subTitle"/>
          </p:nvPr>
        </p:nvSpPr>
        <p:spPr>
          <a:xfrm>
            <a:off x="7947380" y="4334933"/>
            <a:ext cx="3382831" cy="1185333"/>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680"/>
              <a:buNone/>
            </a:pPr>
            <a:r>
              <a:rPr lang="en-US" sz="2400">
                <a:highlight>
                  <a:srgbClr val="800080"/>
                </a:highlight>
              </a:rPr>
              <a:t>Tigau-Almasan Alexandra</a:t>
            </a:r>
            <a:endParaRPr/>
          </a:p>
          <a:p>
            <a:pPr indent="0" lvl="0" marL="0" rtl="0" algn="l">
              <a:lnSpc>
                <a:spcPct val="100000"/>
              </a:lnSpc>
              <a:spcBef>
                <a:spcPts val="1080"/>
              </a:spcBef>
              <a:spcAft>
                <a:spcPts val="0"/>
              </a:spcAft>
              <a:buSzPts val="1680"/>
              <a:buNone/>
            </a:pPr>
            <a:r>
              <a:rPr lang="en-US" sz="2400">
                <a:highlight>
                  <a:srgbClr val="800080"/>
                </a:highlight>
              </a:rPr>
              <a:t>Gorgos Andreea</a:t>
            </a:r>
            <a:endParaRPr sz="2400">
              <a:highlight>
                <a:srgbClr val="800080"/>
              </a:highlight>
            </a:endParaRPr>
          </a:p>
          <a:p>
            <a:pPr indent="0" lvl="0" marL="0" rtl="0" algn="l">
              <a:lnSpc>
                <a:spcPct val="100000"/>
              </a:lnSpc>
              <a:spcBef>
                <a:spcPts val="1080"/>
              </a:spcBef>
              <a:spcAft>
                <a:spcPts val="0"/>
              </a:spcAft>
              <a:buSzPts val="1680"/>
              <a:buNone/>
            </a:pPr>
            <a:r>
              <a:rPr lang="en-US" sz="2400">
                <a:highlight>
                  <a:srgbClr val="800080"/>
                </a:highlight>
              </a:rPr>
              <a:t>Corman Robert</a:t>
            </a:r>
            <a:endParaRPr/>
          </a:p>
        </p:txBody>
      </p:sp>
      <p:pic>
        <p:nvPicPr>
          <p:cNvPr id="150" name="Google Shape;150;p19"/>
          <p:cNvPicPr preferRelativeResize="0"/>
          <p:nvPr/>
        </p:nvPicPr>
        <p:blipFill rotWithShape="1">
          <a:blip r:embed="rId4">
            <a:alphaModFix/>
          </a:blip>
          <a:srcRect b="-1" l="12537" r="14095" t="0"/>
          <a:stretch/>
        </p:blipFill>
        <p:spPr>
          <a:xfrm>
            <a:off x="-1" y="10"/>
            <a:ext cx="7537704" cy="685799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8" name="Shape 278"/>
        <p:cNvGrpSpPr/>
        <p:nvPr/>
      </p:nvGrpSpPr>
      <p:grpSpPr>
        <a:xfrm>
          <a:off x="0" y="0"/>
          <a:ext cx="0" cy="0"/>
          <a:chOff x="0" y="0"/>
          <a:chExt cx="0" cy="0"/>
        </a:xfrm>
      </p:grpSpPr>
      <p:sp>
        <p:nvSpPr>
          <p:cNvPr id="279" name="Google Shape;279;p28"/>
          <p:cNvSpPr txBox="1"/>
          <p:nvPr>
            <p:ph type="ctrTitle"/>
          </p:nvPr>
        </p:nvSpPr>
        <p:spPr>
          <a:xfrm>
            <a:off x="1370663" y="342895"/>
            <a:ext cx="9440100" cy="8553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Results</a:t>
            </a:r>
            <a:endParaRPr/>
          </a:p>
        </p:txBody>
      </p:sp>
      <p:pic>
        <p:nvPicPr>
          <p:cNvPr id="280" name="Google Shape;280;p28" title="Points scored"/>
          <p:cNvPicPr preferRelativeResize="0"/>
          <p:nvPr/>
        </p:nvPicPr>
        <p:blipFill rotWithShape="1">
          <a:blip r:embed="rId3">
            <a:alphaModFix/>
          </a:blip>
          <a:srcRect b="0" l="0" r="0" t="0"/>
          <a:stretch/>
        </p:blipFill>
        <p:spPr>
          <a:xfrm>
            <a:off x="2238275" y="1198194"/>
            <a:ext cx="8572500" cy="53006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84" name="Shape 284"/>
        <p:cNvGrpSpPr/>
        <p:nvPr/>
      </p:nvGrpSpPr>
      <p:grpSpPr>
        <a:xfrm>
          <a:off x="0" y="0"/>
          <a:ext cx="0" cy="0"/>
          <a:chOff x="0" y="0"/>
          <a:chExt cx="0" cy="0"/>
        </a:xfrm>
      </p:grpSpPr>
      <p:sp>
        <p:nvSpPr>
          <p:cNvPr id="285" name="Google Shape;285;p29"/>
          <p:cNvSpPr txBox="1"/>
          <p:nvPr>
            <p:ph type="ctrTitle"/>
          </p:nvPr>
        </p:nvSpPr>
        <p:spPr>
          <a:xfrm>
            <a:off x="913795" y="609600"/>
            <a:ext cx="5978072" cy="1329596"/>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4000"/>
              <a:buFont typeface="Lustria"/>
              <a:buNone/>
            </a:pPr>
            <a:r>
              <a:rPr lang="en-US" sz="4000"/>
              <a:t>Philosophical aspects:</a:t>
            </a:r>
            <a:br>
              <a:rPr lang="en-US" sz="4000"/>
            </a:br>
            <a:r>
              <a:rPr lang="en-US" sz="4000"/>
              <a:t>Social impact</a:t>
            </a:r>
            <a:endParaRPr/>
          </a:p>
        </p:txBody>
      </p:sp>
      <p:sp>
        <p:nvSpPr>
          <p:cNvPr id="286" name="Google Shape;286;p29"/>
          <p:cNvSpPr txBox="1"/>
          <p:nvPr>
            <p:ph idx="1" type="subTitle"/>
          </p:nvPr>
        </p:nvSpPr>
        <p:spPr>
          <a:xfrm>
            <a:off x="913795" y="2127623"/>
            <a:ext cx="5978072" cy="3567225"/>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p>
            <a:pPr indent="-342900" lvl="0" marL="342900" rtl="0" algn="l">
              <a:lnSpc>
                <a:spcPct val="100000"/>
              </a:lnSpc>
              <a:spcBef>
                <a:spcPts val="0"/>
              </a:spcBef>
              <a:spcAft>
                <a:spcPts val="0"/>
              </a:spcAft>
              <a:buSzPts val="1400"/>
              <a:buFont typeface="Noto Sans Symbols"/>
              <a:buChar char="●"/>
            </a:pPr>
            <a:r>
              <a:rPr lang="en-US">
                <a:solidFill>
                  <a:schemeClr val="lt2"/>
                </a:solidFill>
              </a:rPr>
              <a:t>Help teachers understand children’s emotion during activities</a:t>
            </a:r>
            <a:endParaRPr/>
          </a:p>
          <a:p>
            <a:pPr indent="-342900" lvl="0" marL="342900" rtl="0" algn="l">
              <a:lnSpc>
                <a:spcPct val="100000"/>
              </a:lnSpc>
              <a:spcBef>
                <a:spcPts val="1000"/>
              </a:spcBef>
              <a:spcAft>
                <a:spcPts val="0"/>
              </a:spcAft>
              <a:buSzPts val="1400"/>
              <a:buFont typeface="Noto Sans Symbols"/>
              <a:buChar char="●"/>
            </a:pPr>
            <a:r>
              <a:rPr lang="en-US">
                <a:solidFill>
                  <a:schemeClr val="lt2"/>
                </a:solidFill>
              </a:rPr>
              <a:t>Useful to identify what makes them happy</a:t>
            </a:r>
            <a:endParaRPr/>
          </a:p>
          <a:p>
            <a:pPr indent="-342900" lvl="0" marL="342900" rtl="0" algn="l">
              <a:lnSpc>
                <a:spcPct val="100000"/>
              </a:lnSpc>
              <a:spcBef>
                <a:spcPts val="1000"/>
              </a:spcBef>
              <a:spcAft>
                <a:spcPts val="0"/>
              </a:spcAft>
              <a:buSzPts val="1400"/>
              <a:buFont typeface="Noto Sans Symbols"/>
              <a:buChar char="●"/>
            </a:pPr>
            <a:r>
              <a:rPr lang="en-US">
                <a:solidFill>
                  <a:schemeClr val="lt2"/>
                </a:solidFill>
              </a:rPr>
              <a:t>Discover what emotions they can feel or mimic</a:t>
            </a:r>
            <a:endParaRPr/>
          </a:p>
          <a:p>
            <a:pPr indent="-342900" lvl="0" marL="342900" rtl="0" algn="l">
              <a:lnSpc>
                <a:spcPct val="100000"/>
              </a:lnSpc>
              <a:spcBef>
                <a:spcPts val="1000"/>
              </a:spcBef>
              <a:spcAft>
                <a:spcPts val="0"/>
              </a:spcAft>
              <a:buSzPts val="1400"/>
              <a:buFont typeface="Noto Sans Symbols"/>
              <a:buChar char="●"/>
            </a:pPr>
            <a:r>
              <a:rPr lang="en-US">
                <a:solidFill>
                  <a:schemeClr val="lt2"/>
                </a:solidFill>
              </a:rPr>
              <a:t>Developing their EQ</a:t>
            </a:r>
            <a:endParaRPr/>
          </a:p>
        </p:txBody>
      </p:sp>
      <p:pic>
        <p:nvPicPr>
          <p:cNvPr id="287" name="Google Shape;287;p29"/>
          <p:cNvPicPr preferRelativeResize="0"/>
          <p:nvPr/>
        </p:nvPicPr>
        <p:blipFill rotWithShape="1">
          <a:blip r:embed="rId4">
            <a:alphaModFix/>
          </a:blip>
          <a:srcRect b="1446" l="0" r="2806" t="964"/>
          <a:stretch/>
        </p:blipFill>
        <p:spPr>
          <a:xfrm>
            <a:off x="7232905" y="1"/>
            <a:ext cx="4959095" cy="6858000"/>
          </a:xfrm>
          <a:prstGeom prst="rect">
            <a:avLst/>
          </a:prstGeom>
          <a:noFill/>
          <a:ln>
            <a:noFill/>
          </a:ln>
        </p:spPr>
      </p:pic>
      <p:pic>
        <p:nvPicPr>
          <p:cNvPr descr="Lightbulb" id="288" name="Google Shape;288;p29"/>
          <p:cNvPicPr preferRelativeResize="0"/>
          <p:nvPr/>
        </p:nvPicPr>
        <p:blipFill rotWithShape="1">
          <a:blip r:embed="rId5">
            <a:alphaModFix/>
          </a:blip>
          <a:srcRect b="0" l="0" r="0" t="0"/>
          <a:stretch/>
        </p:blipFill>
        <p:spPr>
          <a:xfrm>
            <a:off x="7552945" y="1197355"/>
            <a:ext cx="3995592" cy="399559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2" name="Shape 292"/>
        <p:cNvGrpSpPr/>
        <p:nvPr/>
      </p:nvGrpSpPr>
      <p:grpSpPr>
        <a:xfrm>
          <a:off x="0" y="0"/>
          <a:ext cx="0" cy="0"/>
          <a:chOff x="0" y="0"/>
          <a:chExt cx="0" cy="0"/>
        </a:xfrm>
      </p:grpSpPr>
      <p:sp>
        <p:nvSpPr>
          <p:cNvPr id="293" name="Google Shape;293;p30"/>
          <p:cNvSpPr txBox="1"/>
          <p:nvPr>
            <p:ph type="ctrTitle"/>
          </p:nvPr>
        </p:nvSpPr>
        <p:spPr>
          <a:xfrm>
            <a:off x="835443" y="665565"/>
            <a:ext cx="9440100" cy="18288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Philosophical aspects:</a:t>
            </a:r>
            <a:br>
              <a:rPr lang="en-US"/>
            </a:br>
            <a:r>
              <a:rPr lang="en-US"/>
              <a:t>Ethics</a:t>
            </a:r>
            <a:endParaRPr/>
          </a:p>
        </p:txBody>
      </p:sp>
      <p:sp>
        <p:nvSpPr>
          <p:cNvPr id="294" name="Google Shape;294;p30"/>
          <p:cNvSpPr txBox="1"/>
          <p:nvPr/>
        </p:nvSpPr>
        <p:spPr>
          <a:xfrm>
            <a:off x="602175" y="2877025"/>
            <a:ext cx="6055200" cy="2743200"/>
          </a:xfrm>
          <a:prstGeom prst="rect">
            <a:avLst/>
          </a:prstGeom>
          <a:noFill/>
          <a:ln>
            <a:noFill/>
          </a:ln>
          <a:effectLst>
            <a:outerShdw blurRad="25400">
              <a:srgbClr val="000000">
                <a:alpha val="45490"/>
              </a:srgbClr>
            </a:outerShdw>
          </a:effectLst>
        </p:spPr>
        <p:txBody>
          <a:bodyPr anchorCtr="0" anchor="ctr" bIns="91425" lIns="91425" spcFirstLastPara="1" rIns="91425" wrap="square" tIns="91425">
            <a:noAutofit/>
          </a:bodyPr>
          <a:lstStyle/>
          <a:p>
            <a:pPr indent="-342900" lvl="0" marL="342900" marR="0" rtl="0" algn="l">
              <a:lnSpc>
                <a:spcPct val="100000"/>
              </a:lnSpc>
              <a:spcBef>
                <a:spcPts val="1000"/>
              </a:spcBef>
              <a:spcAft>
                <a:spcPts val="0"/>
              </a:spcAft>
              <a:buClr>
                <a:schemeClr val="lt2"/>
              </a:buClr>
              <a:buSzPts val="1400"/>
              <a:buFont typeface="Noto Sans Symbols"/>
              <a:buChar char="●"/>
            </a:pPr>
            <a:r>
              <a:rPr b="0" i="0" lang="en-US" sz="2000" u="none" cap="none" strike="noStrike">
                <a:solidFill>
                  <a:schemeClr val="lt2"/>
                </a:solidFill>
                <a:latin typeface="Lustria"/>
                <a:ea typeface="Lustria"/>
                <a:cs typeface="Lustria"/>
                <a:sym typeface="Lustria"/>
              </a:rPr>
              <a:t>Photographs are a valuable but </a:t>
            </a:r>
            <a:r>
              <a:rPr b="1" i="0" lang="en-US" sz="2000" u="none" cap="none" strike="noStrike">
                <a:solidFill>
                  <a:schemeClr val="lt2"/>
                </a:solidFill>
                <a:latin typeface="Lustria"/>
                <a:ea typeface="Lustria"/>
                <a:cs typeface="Lustria"/>
                <a:sym typeface="Lustria"/>
              </a:rPr>
              <a:t>potentially harmful resource</a:t>
            </a:r>
            <a:endParaRPr b="1" i="0" sz="2000" u="none" cap="none" strike="noStrike">
              <a:solidFill>
                <a:schemeClr val="lt2"/>
              </a:solidFill>
              <a:latin typeface="Lustria"/>
              <a:ea typeface="Lustria"/>
              <a:cs typeface="Lustria"/>
              <a:sym typeface="Lustria"/>
            </a:endParaRPr>
          </a:p>
          <a:p>
            <a:pPr indent="-342900" lvl="0" marL="342900" marR="0" rtl="0" algn="l">
              <a:lnSpc>
                <a:spcPct val="100000"/>
              </a:lnSpc>
              <a:spcBef>
                <a:spcPts val="1000"/>
              </a:spcBef>
              <a:spcAft>
                <a:spcPts val="0"/>
              </a:spcAft>
              <a:buClr>
                <a:schemeClr val="lt2"/>
              </a:buClr>
              <a:buSzPts val="1400"/>
              <a:buFont typeface="Noto Sans Symbols"/>
              <a:buChar char="●"/>
            </a:pPr>
            <a:r>
              <a:rPr b="0" i="0" lang="en-US" sz="2000" u="none" cap="none" strike="noStrike">
                <a:solidFill>
                  <a:schemeClr val="lt2"/>
                </a:solidFill>
                <a:latin typeface="Lustria"/>
                <a:ea typeface="Lustria"/>
                <a:cs typeface="Lustria"/>
                <a:sym typeface="Lustria"/>
              </a:rPr>
              <a:t>Informed </a:t>
            </a:r>
            <a:r>
              <a:rPr b="1" i="0" lang="en-US" sz="2000" u="none" cap="none" strike="noStrike">
                <a:solidFill>
                  <a:schemeClr val="lt2"/>
                </a:solidFill>
                <a:latin typeface="Lustria"/>
                <a:ea typeface="Lustria"/>
                <a:cs typeface="Lustria"/>
                <a:sym typeface="Lustria"/>
              </a:rPr>
              <a:t>consent is required</a:t>
            </a:r>
            <a:r>
              <a:rPr b="0" i="0" lang="en-US" sz="2000" u="none" cap="none" strike="noStrike">
                <a:solidFill>
                  <a:schemeClr val="lt2"/>
                </a:solidFill>
                <a:latin typeface="Lustria"/>
                <a:ea typeface="Lustria"/>
                <a:cs typeface="Lustria"/>
                <a:sym typeface="Lustria"/>
              </a:rPr>
              <a:t>, its form may vary by context</a:t>
            </a:r>
            <a:endParaRPr b="0" i="0" sz="2000" u="none" cap="none" strike="noStrike">
              <a:solidFill>
                <a:schemeClr val="lt2"/>
              </a:solidFill>
              <a:latin typeface="Lustria"/>
              <a:ea typeface="Lustria"/>
              <a:cs typeface="Lustria"/>
              <a:sym typeface="Lustria"/>
            </a:endParaRPr>
          </a:p>
          <a:p>
            <a:pPr indent="-342900" lvl="0" marL="342900" marR="0" rtl="0" algn="l">
              <a:lnSpc>
                <a:spcPct val="100000"/>
              </a:lnSpc>
              <a:spcBef>
                <a:spcPts val="1000"/>
              </a:spcBef>
              <a:spcAft>
                <a:spcPts val="0"/>
              </a:spcAft>
              <a:buClr>
                <a:schemeClr val="lt2"/>
              </a:buClr>
              <a:buSzPts val="1400"/>
              <a:buFont typeface="Noto Sans Symbols"/>
              <a:buChar char="●"/>
            </a:pPr>
            <a:r>
              <a:rPr b="0" i="0" lang="en-US" sz="2000" u="none" cap="none" strike="noStrike">
                <a:solidFill>
                  <a:schemeClr val="lt2"/>
                </a:solidFill>
                <a:latin typeface="Lustria"/>
                <a:ea typeface="Lustria"/>
                <a:cs typeface="Lustria"/>
                <a:sym typeface="Lustria"/>
              </a:rPr>
              <a:t>Accuracy of the results is vital when using AI tools as deciding factors</a:t>
            </a:r>
            <a:endParaRPr b="0" i="0" sz="2000" u="none" cap="none" strike="noStrike">
              <a:solidFill>
                <a:schemeClr val="lt2"/>
              </a:solidFill>
              <a:latin typeface="Lustria"/>
              <a:ea typeface="Lustria"/>
              <a:cs typeface="Lustria"/>
              <a:sym typeface="Lustria"/>
            </a:endParaRPr>
          </a:p>
        </p:txBody>
      </p:sp>
      <p:pic>
        <p:nvPicPr>
          <p:cNvPr id="295" name="Google Shape;295;p30"/>
          <p:cNvPicPr preferRelativeResize="0"/>
          <p:nvPr/>
        </p:nvPicPr>
        <p:blipFill rotWithShape="1">
          <a:blip r:embed="rId3">
            <a:alphaModFix/>
          </a:blip>
          <a:srcRect b="0" l="0" r="0" t="0"/>
          <a:stretch/>
        </p:blipFill>
        <p:spPr>
          <a:xfrm>
            <a:off x="6542125" y="3162215"/>
            <a:ext cx="5229826" cy="2458018"/>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9" name="Shape 299"/>
        <p:cNvGrpSpPr/>
        <p:nvPr/>
      </p:nvGrpSpPr>
      <p:grpSpPr>
        <a:xfrm>
          <a:off x="0" y="0"/>
          <a:ext cx="0" cy="0"/>
          <a:chOff x="0" y="0"/>
          <a:chExt cx="0" cy="0"/>
        </a:xfrm>
      </p:grpSpPr>
      <p:sp>
        <p:nvSpPr>
          <p:cNvPr id="300" name="Google Shape;300;p31"/>
          <p:cNvSpPr txBox="1"/>
          <p:nvPr>
            <p:ph type="ctrTitle"/>
          </p:nvPr>
        </p:nvSpPr>
        <p:spPr>
          <a:xfrm>
            <a:off x="634718" y="498315"/>
            <a:ext cx="9440100" cy="18288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Philosophical aspects:</a:t>
            </a:r>
            <a:br>
              <a:rPr lang="en-US"/>
            </a:br>
            <a:r>
              <a:rPr lang="en-US"/>
              <a:t>Fairness</a:t>
            </a:r>
            <a:endParaRPr/>
          </a:p>
        </p:txBody>
      </p:sp>
      <p:sp>
        <p:nvSpPr>
          <p:cNvPr id="301" name="Google Shape;301;p31"/>
          <p:cNvSpPr txBox="1"/>
          <p:nvPr>
            <p:ph idx="1" type="subTitle"/>
          </p:nvPr>
        </p:nvSpPr>
        <p:spPr>
          <a:xfrm>
            <a:off x="1103975" y="2962775"/>
            <a:ext cx="5503200" cy="29085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p>
            <a:pPr indent="0" lvl="0" marL="0" rtl="0" algn="l">
              <a:lnSpc>
                <a:spcPct val="100000"/>
              </a:lnSpc>
              <a:spcBef>
                <a:spcPts val="0"/>
              </a:spcBef>
              <a:spcAft>
                <a:spcPts val="0"/>
              </a:spcAft>
              <a:buSzPts val="1400"/>
              <a:buNone/>
            </a:pPr>
            <a:r>
              <a:rPr lang="en-US">
                <a:solidFill>
                  <a:schemeClr val="lt2"/>
                </a:solidFill>
              </a:rPr>
              <a:t>Facial Recognition technology is still prone to errors:</a:t>
            </a:r>
            <a:br>
              <a:rPr lang="en-US">
                <a:solidFill>
                  <a:schemeClr val="lt2"/>
                </a:solidFill>
              </a:rPr>
            </a:br>
            <a:endParaRPr>
              <a:solidFill>
                <a:schemeClr val="lt2"/>
              </a:solidFill>
            </a:endParaRPr>
          </a:p>
          <a:p>
            <a:pPr indent="-317500" lvl="0" marL="457200" rtl="0" algn="l">
              <a:lnSpc>
                <a:spcPct val="100000"/>
              </a:lnSpc>
              <a:spcBef>
                <a:spcPts val="0"/>
              </a:spcBef>
              <a:spcAft>
                <a:spcPts val="0"/>
              </a:spcAft>
              <a:buClr>
                <a:schemeClr val="lt2"/>
              </a:buClr>
              <a:buSzPts val="1400"/>
              <a:buChar char="●"/>
            </a:pPr>
            <a:r>
              <a:rPr lang="en-US">
                <a:solidFill>
                  <a:schemeClr val="lt2"/>
                </a:solidFill>
              </a:rPr>
              <a:t> is </a:t>
            </a:r>
            <a:r>
              <a:rPr b="1" lang="en-US">
                <a:solidFill>
                  <a:schemeClr val="lt2"/>
                </a:solidFill>
              </a:rPr>
              <a:t>assigning more negative emotions to black faces</a:t>
            </a:r>
            <a:r>
              <a:rPr lang="en-US">
                <a:solidFill>
                  <a:schemeClr val="lt2"/>
                </a:solidFill>
              </a:rPr>
              <a:t> than to white faces</a:t>
            </a:r>
            <a:endParaRPr>
              <a:solidFill>
                <a:schemeClr val="lt2"/>
              </a:solidFill>
            </a:endParaRPr>
          </a:p>
          <a:p>
            <a:pPr indent="0" lvl="0" marL="457200" rtl="0" algn="l">
              <a:lnSpc>
                <a:spcPct val="100000"/>
              </a:lnSpc>
              <a:spcBef>
                <a:spcPts val="0"/>
              </a:spcBef>
              <a:spcAft>
                <a:spcPts val="0"/>
              </a:spcAft>
              <a:buSzPts val="1400"/>
              <a:buNone/>
            </a:pPr>
            <a:r>
              <a:t/>
            </a:r>
            <a:endParaRPr>
              <a:solidFill>
                <a:schemeClr val="lt2"/>
              </a:solidFill>
            </a:endParaRPr>
          </a:p>
          <a:p>
            <a:pPr indent="-317500" lvl="0" marL="457200" rtl="0" algn="l">
              <a:lnSpc>
                <a:spcPct val="100000"/>
              </a:lnSpc>
              <a:spcBef>
                <a:spcPts val="0"/>
              </a:spcBef>
              <a:spcAft>
                <a:spcPts val="0"/>
              </a:spcAft>
              <a:buClr>
                <a:schemeClr val="lt2"/>
              </a:buClr>
              <a:buSzPts val="1400"/>
              <a:buChar char="●"/>
            </a:pPr>
            <a:r>
              <a:rPr lang="en-US">
                <a:solidFill>
                  <a:schemeClr val="lt2"/>
                </a:solidFill>
              </a:rPr>
              <a:t>often fails to correctly recognize the </a:t>
            </a:r>
            <a:r>
              <a:rPr b="1" lang="en-US">
                <a:solidFill>
                  <a:schemeClr val="lt2"/>
                </a:solidFill>
              </a:rPr>
              <a:t>gender </a:t>
            </a:r>
            <a:r>
              <a:rPr lang="en-US">
                <a:solidFill>
                  <a:schemeClr val="lt2"/>
                </a:solidFill>
              </a:rPr>
              <a:t>of the faces with darker skin</a:t>
            </a:r>
            <a:endParaRPr>
              <a:solidFill>
                <a:schemeClr val="lt2"/>
              </a:solidFill>
            </a:endParaRPr>
          </a:p>
          <a:p>
            <a:pPr indent="0" lvl="0" marL="457200" rtl="0" algn="l">
              <a:lnSpc>
                <a:spcPct val="100000"/>
              </a:lnSpc>
              <a:spcBef>
                <a:spcPts val="0"/>
              </a:spcBef>
              <a:spcAft>
                <a:spcPts val="0"/>
              </a:spcAft>
              <a:buSzPts val="1400"/>
              <a:buNone/>
            </a:pPr>
            <a:r>
              <a:t/>
            </a:r>
            <a:endParaRPr>
              <a:solidFill>
                <a:schemeClr val="lt2"/>
              </a:solidFill>
            </a:endParaRPr>
          </a:p>
          <a:p>
            <a:pPr indent="0" lvl="0" marL="0" rtl="0" algn="l">
              <a:lnSpc>
                <a:spcPct val="100000"/>
              </a:lnSpc>
              <a:spcBef>
                <a:spcPts val="0"/>
              </a:spcBef>
              <a:spcAft>
                <a:spcPts val="0"/>
              </a:spcAft>
              <a:buSzPts val="1400"/>
              <a:buNone/>
            </a:pPr>
            <a:r>
              <a:t/>
            </a:r>
            <a:endParaRPr b="1">
              <a:solidFill>
                <a:schemeClr val="lt2"/>
              </a:solidFill>
            </a:endParaRPr>
          </a:p>
        </p:txBody>
      </p:sp>
      <p:pic>
        <p:nvPicPr>
          <p:cNvPr id="302" name="Google Shape;302;p31"/>
          <p:cNvPicPr preferRelativeResize="0"/>
          <p:nvPr/>
        </p:nvPicPr>
        <p:blipFill rotWithShape="1">
          <a:blip r:embed="rId3">
            <a:alphaModFix/>
          </a:blip>
          <a:srcRect b="0" l="0" r="0" t="0"/>
          <a:stretch/>
        </p:blipFill>
        <p:spPr>
          <a:xfrm>
            <a:off x="7326400" y="2057425"/>
            <a:ext cx="4369851" cy="41798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2"/>
          <p:cNvSpPr txBox="1"/>
          <p:nvPr>
            <p:ph type="ctrTitle"/>
          </p:nvPr>
        </p:nvSpPr>
        <p:spPr>
          <a:xfrm>
            <a:off x="1375980" y="336765"/>
            <a:ext cx="9440100" cy="18288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Demo</a:t>
            </a:r>
            <a:endParaRPr/>
          </a:p>
        </p:txBody>
      </p:sp>
      <p:pic>
        <p:nvPicPr>
          <p:cNvPr id="308" name="Google Shape;308;p32" title="kids_emotions.webm">
            <a:hlinkClick r:id="rId3"/>
          </p:cNvPr>
          <p:cNvPicPr preferRelativeResize="0"/>
          <p:nvPr/>
        </p:nvPicPr>
        <p:blipFill rotWithShape="1">
          <a:blip r:embed="rId4">
            <a:alphaModFix/>
          </a:blip>
          <a:srcRect b="0" l="0" r="0" t="0"/>
          <a:stretch/>
        </p:blipFill>
        <p:spPr>
          <a:xfrm>
            <a:off x="1593750" y="2561850"/>
            <a:ext cx="8612750" cy="3725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3"/>
          <p:cNvSpPr txBox="1"/>
          <p:nvPr>
            <p:ph type="ctrTitle"/>
          </p:nvPr>
        </p:nvSpPr>
        <p:spPr>
          <a:xfrm>
            <a:off x="1542150" y="357196"/>
            <a:ext cx="9440100" cy="9837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Bibliography</a:t>
            </a:r>
            <a:endParaRPr/>
          </a:p>
        </p:txBody>
      </p:sp>
      <p:sp>
        <p:nvSpPr>
          <p:cNvPr id="314" name="Google Shape;314;p33"/>
          <p:cNvSpPr txBox="1"/>
          <p:nvPr>
            <p:ph idx="1" type="subTitle"/>
          </p:nvPr>
        </p:nvSpPr>
        <p:spPr>
          <a:xfrm>
            <a:off x="927776" y="1569564"/>
            <a:ext cx="10545000" cy="478830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317500" lvl="0" marL="457200" rtl="0" algn="l">
              <a:lnSpc>
                <a:spcPct val="100000"/>
              </a:lnSpc>
              <a:spcBef>
                <a:spcPts val="0"/>
              </a:spcBef>
              <a:spcAft>
                <a:spcPts val="0"/>
              </a:spcAft>
              <a:buSzPts val="1400"/>
              <a:buChar char="●"/>
            </a:pPr>
            <a:r>
              <a:rPr lang="en-US"/>
              <a:t>https://machinelearningmastery.com/introduction-python-deep-learning-library-tensorflow/</a:t>
            </a:r>
            <a:endParaRPr/>
          </a:p>
          <a:p>
            <a:pPr indent="-317500" lvl="0" marL="457200" rtl="0" algn="l">
              <a:lnSpc>
                <a:spcPct val="100000"/>
              </a:lnSpc>
              <a:spcBef>
                <a:spcPts val="0"/>
              </a:spcBef>
              <a:spcAft>
                <a:spcPts val="0"/>
              </a:spcAft>
              <a:buSzPts val="1400"/>
              <a:buChar char="●"/>
            </a:pPr>
            <a:r>
              <a:rPr lang="en-US"/>
              <a:t>I.Michael Revina, W.R. Sam Emmanuel A Survey on Human Face Expression Recognition Techniques. Journal of King Saud University - Computer and Information Sciences September 2018, pp 2 </a:t>
            </a:r>
            <a:r>
              <a:rPr lang="en-US" u="sng">
                <a:solidFill>
                  <a:schemeClr val="hlink"/>
                </a:solidFill>
                <a:hlinkClick r:id="rId3"/>
              </a:rPr>
              <a:t>https://doi.org/10.1016/j.jksuci.2018.09.002</a:t>
            </a:r>
            <a:endParaRPr/>
          </a:p>
          <a:p>
            <a:pPr indent="-317500" lvl="0" marL="457200" rtl="0" algn="l">
              <a:lnSpc>
                <a:spcPct val="100000"/>
              </a:lnSpc>
              <a:spcBef>
                <a:spcPts val="0"/>
              </a:spcBef>
              <a:spcAft>
                <a:spcPts val="0"/>
              </a:spcAft>
              <a:buSzPts val="1400"/>
              <a:buChar char="●"/>
            </a:pPr>
            <a:r>
              <a:rPr lang="en-US"/>
              <a:t>Elgiz Bal, Emily Harden, Damon Lamb, Amy Vaughan Van Hecke, John W. Denver, Stephen W. Porges Emotion Recognition in Children with Autism Spectrum Disorders: Relations to Eye Gaze and Autonomic State. Journal of Autism and Developmental Disorders March 2010, Volume 40, Issue 3, pp 358-370 </a:t>
            </a:r>
            <a:r>
              <a:rPr lang="en-US" u="sng">
                <a:solidFill>
                  <a:schemeClr val="hlink"/>
                </a:solidFill>
                <a:hlinkClick r:id="rId4"/>
              </a:rPr>
              <a:t>https://doi.org/10.1007/s10803-009-0884-3</a:t>
            </a:r>
            <a:endParaRPr/>
          </a:p>
          <a:p>
            <a:pPr indent="-317500" lvl="0" marL="457200" rtl="0" algn="l">
              <a:lnSpc>
                <a:spcPct val="100000"/>
              </a:lnSpc>
              <a:spcBef>
                <a:spcPts val="0"/>
              </a:spcBef>
              <a:spcAft>
                <a:spcPts val="0"/>
              </a:spcAft>
              <a:buSzPts val="1400"/>
              <a:buChar char="●"/>
            </a:pPr>
            <a:r>
              <a:rPr lang="en-US"/>
              <a:t>Vanessa LoBue and Cat Thrasher The Child Affective Facial Expression (CAFE) set: validity and reliability from untrained adults. Frontiers in Emotion Science, Psychology, 2015. </a:t>
            </a:r>
            <a:r>
              <a:rPr lang="en-US" u="sng">
                <a:solidFill>
                  <a:schemeClr val="hlink"/>
                </a:solidFill>
                <a:hlinkClick r:id="rId5"/>
              </a:rPr>
              <a:t>https://doi.org/10.3389/fpsyg.2014.01532</a:t>
            </a:r>
            <a:endParaRPr/>
          </a:p>
          <a:p>
            <a:pPr indent="0" lvl="0" marL="457200" rtl="0" algn="l">
              <a:lnSpc>
                <a:spcPct val="100000"/>
              </a:lnSpc>
              <a:spcBef>
                <a:spcPts val="0"/>
              </a:spcBef>
              <a:spcAft>
                <a:spcPts val="0"/>
              </a:spcAft>
              <a:buSzPts val="1400"/>
              <a:buNone/>
            </a:pPr>
            <a:r>
              <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318" name="Shape 318"/>
        <p:cNvGrpSpPr/>
        <p:nvPr/>
      </p:nvGrpSpPr>
      <p:grpSpPr>
        <a:xfrm>
          <a:off x="0" y="0"/>
          <a:ext cx="0" cy="0"/>
          <a:chOff x="0" y="0"/>
          <a:chExt cx="0" cy="0"/>
        </a:xfrm>
      </p:grpSpPr>
      <p:sp>
        <p:nvSpPr>
          <p:cNvPr id="319" name="Google Shape;319;p34"/>
          <p:cNvSpPr txBox="1"/>
          <p:nvPr>
            <p:ph type="ctrTitle"/>
          </p:nvPr>
        </p:nvSpPr>
        <p:spPr>
          <a:xfrm>
            <a:off x="560204" y="1281275"/>
            <a:ext cx="4094100" cy="4626900"/>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p>
            <a:pPr indent="0" lvl="0" marL="0" rtl="0" algn="l">
              <a:lnSpc>
                <a:spcPct val="100000"/>
              </a:lnSpc>
              <a:spcBef>
                <a:spcPts val="0"/>
              </a:spcBef>
              <a:spcAft>
                <a:spcPts val="0"/>
              </a:spcAft>
              <a:buClr>
                <a:schemeClr val="lt2"/>
              </a:buClr>
              <a:buSzPts val="5400"/>
              <a:buFont typeface="Lustria"/>
              <a:buNone/>
            </a:pPr>
            <a:r>
              <a:rPr lang="en-US"/>
              <a:t>Thank you!</a:t>
            </a:r>
            <a:endParaRPr/>
          </a:p>
        </p:txBody>
      </p:sp>
      <p:pic>
        <p:nvPicPr>
          <p:cNvPr id="320" name="Google Shape;320;p34"/>
          <p:cNvPicPr preferRelativeResize="0"/>
          <p:nvPr/>
        </p:nvPicPr>
        <p:blipFill rotWithShape="1">
          <a:blip r:embed="rId4">
            <a:alphaModFix/>
          </a:blip>
          <a:srcRect b="0" l="12537" r="14092" t="0"/>
          <a:stretch/>
        </p:blipFill>
        <p:spPr>
          <a:xfrm>
            <a:off x="4654299" y="10"/>
            <a:ext cx="7537705" cy="685798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20"/>
          <p:cNvSpPr txBox="1"/>
          <p:nvPr/>
        </p:nvSpPr>
        <p:spPr>
          <a:xfrm>
            <a:off x="11474524" y="5130975"/>
            <a:ext cx="564900" cy="279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ED7D31"/>
                </a:solidFill>
                <a:latin typeface="Calibri"/>
                <a:ea typeface="Calibri"/>
                <a:cs typeface="Calibri"/>
                <a:sym typeface="Calibri"/>
              </a:rPr>
              <a:t>2020</a:t>
            </a:r>
            <a:endParaRPr b="0" i="0" sz="1400" u="none" cap="none" strike="noStrike">
              <a:solidFill>
                <a:srgbClr val="000000"/>
              </a:solidFill>
              <a:latin typeface="Arial"/>
              <a:ea typeface="Arial"/>
              <a:cs typeface="Arial"/>
              <a:sym typeface="Arial"/>
            </a:endParaRPr>
          </a:p>
        </p:txBody>
      </p:sp>
      <p:sp>
        <p:nvSpPr>
          <p:cNvPr id="156" name="Google Shape;156;p20"/>
          <p:cNvSpPr/>
          <p:nvPr/>
        </p:nvSpPr>
        <p:spPr>
          <a:xfrm>
            <a:off x="844465" y="5143500"/>
            <a:ext cx="10515600" cy="254000"/>
          </a:xfrm>
          <a:prstGeom prst="roundRect">
            <a:avLst>
              <a:gd fmla="val 16667" name="adj"/>
            </a:avLst>
          </a:prstGeom>
          <a:gradFill>
            <a:gsLst>
              <a:gs pos="0">
                <a:srgbClr val="FFFFFF"/>
              </a:gs>
              <a:gs pos="100000">
                <a:srgbClr val="7F7F7F"/>
              </a:gs>
            </a:gsLst>
            <a:lin ang="5400000" scaled="0"/>
          </a:gradFill>
          <a:ln>
            <a:noFill/>
          </a:ln>
          <a:effectLst>
            <a:reflection blurRad="0" dir="5400000" dist="50800" endA="300" endPos="55500" fadeDir="5400000" kx="0" rotWithShape="0" algn="bl" stA="50000" stPos="0" sy="-100000" ky="0"/>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57" name="Google Shape;157;p20"/>
          <p:cNvSpPr/>
          <p:nvPr/>
        </p:nvSpPr>
        <p:spPr>
          <a:xfrm>
            <a:off x="844465" y="5346700"/>
            <a:ext cx="9042400" cy="50800"/>
          </a:xfrm>
          <a:prstGeom prst="roundRect">
            <a:avLst>
              <a:gd fmla="val 16667" name="adj"/>
            </a:avLst>
          </a:prstGeom>
          <a:solidFill>
            <a:srgbClr val="FF0000">
              <a:alpha val="74509"/>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58" name="Google Shape;158;p20"/>
          <p:cNvSpPr/>
          <p:nvPr/>
        </p:nvSpPr>
        <p:spPr>
          <a:xfrm>
            <a:off x="9849253" y="5397500"/>
            <a:ext cx="76200" cy="84667"/>
          </a:xfrm>
          <a:prstGeom prst="triangle">
            <a:avLst>
              <a:gd fmla="val 50000" name="adj"/>
            </a:avLst>
          </a:prstGeom>
          <a:solidFill>
            <a:srgbClr val="FF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59" name="Google Shape;159;p20"/>
          <p:cNvSpPr txBox="1"/>
          <p:nvPr/>
        </p:nvSpPr>
        <p:spPr>
          <a:xfrm>
            <a:off x="9705394" y="5482175"/>
            <a:ext cx="564900" cy="186000"/>
          </a:xfrm>
          <a:prstGeom prst="rect">
            <a:avLst/>
          </a:prstGeom>
          <a:no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Today</a:t>
            </a:r>
            <a:endParaRPr b="0" i="0" sz="1400" u="none" cap="none" strike="noStrike">
              <a:solidFill>
                <a:srgbClr val="000000"/>
              </a:solidFill>
              <a:latin typeface="Arial"/>
              <a:ea typeface="Arial"/>
              <a:cs typeface="Arial"/>
              <a:sym typeface="Arial"/>
            </a:endParaRPr>
          </a:p>
        </p:txBody>
      </p:sp>
      <p:sp>
        <p:nvSpPr>
          <p:cNvPr id="160" name="Google Shape;160;p20"/>
          <p:cNvSpPr txBox="1"/>
          <p:nvPr/>
        </p:nvSpPr>
        <p:spPr>
          <a:xfrm>
            <a:off x="907965" y="5181600"/>
            <a:ext cx="211148" cy="17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Oct</a:t>
            </a:r>
            <a:endParaRPr b="0" i="0" sz="1400" u="none" cap="none" strike="noStrike">
              <a:solidFill>
                <a:srgbClr val="000000"/>
              </a:solidFill>
              <a:latin typeface="Arial"/>
              <a:ea typeface="Arial"/>
              <a:cs typeface="Arial"/>
              <a:sym typeface="Arial"/>
            </a:endParaRPr>
          </a:p>
        </p:txBody>
      </p:sp>
      <p:sp>
        <p:nvSpPr>
          <p:cNvPr id="161" name="Google Shape;161;p20"/>
          <p:cNvSpPr txBox="1"/>
          <p:nvPr/>
        </p:nvSpPr>
        <p:spPr>
          <a:xfrm>
            <a:off x="3555081" y="5181600"/>
            <a:ext cx="249364" cy="17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Nov</a:t>
            </a:r>
            <a:endParaRPr b="0" i="0" sz="1400" u="none" cap="none" strike="noStrike">
              <a:solidFill>
                <a:srgbClr val="000000"/>
              </a:solidFill>
              <a:latin typeface="Arial"/>
              <a:ea typeface="Arial"/>
              <a:cs typeface="Arial"/>
              <a:sym typeface="Arial"/>
            </a:endParaRPr>
          </a:p>
        </p:txBody>
      </p:sp>
      <p:sp>
        <p:nvSpPr>
          <p:cNvPr id="162" name="Google Shape;162;p20"/>
          <p:cNvSpPr txBox="1"/>
          <p:nvPr/>
        </p:nvSpPr>
        <p:spPr>
          <a:xfrm>
            <a:off x="6116805" y="5181600"/>
            <a:ext cx="237244" cy="17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Dec</a:t>
            </a:r>
            <a:endParaRPr b="0" i="0" sz="1400" u="none" cap="none" strike="noStrike">
              <a:solidFill>
                <a:srgbClr val="000000"/>
              </a:solidFill>
              <a:latin typeface="Arial"/>
              <a:ea typeface="Arial"/>
              <a:cs typeface="Arial"/>
              <a:sym typeface="Arial"/>
            </a:endParaRPr>
          </a:p>
        </p:txBody>
      </p:sp>
      <p:sp>
        <p:nvSpPr>
          <p:cNvPr id="163" name="Google Shape;163;p20"/>
          <p:cNvSpPr txBox="1"/>
          <p:nvPr/>
        </p:nvSpPr>
        <p:spPr>
          <a:xfrm>
            <a:off x="8763920" y="5181600"/>
            <a:ext cx="203582" cy="1778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dk1"/>
                </a:solidFill>
                <a:latin typeface="Calibri"/>
                <a:ea typeface="Calibri"/>
                <a:cs typeface="Calibri"/>
                <a:sym typeface="Calibri"/>
              </a:rPr>
              <a:t>Jan</a:t>
            </a:r>
            <a:endParaRPr b="0" i="0" sz="1400" u="none" cap="none" strike="noStrike">
              <a:solidFill>
                <a:srgbClr val="000000"/>
              </a:solidFill>
              <a:latin typeface="Arial"/>
              <a:ea typeface="Arial"/>
              <a:cs typeface="Arial"/>
              <a:sym typeface="Arial"/>
            </a:endParaRPr>
          </a:p>
        </p:txBody>
      </p:sp>
      <p:sp>
        <p:nvSpPr>
          <p:cNvPr id="164" name="Google Shape;164;p20"/>
          <p:cNvSpPr txBox="1"/>
          <p:nvPr/>
        </p:nvSpPr>
        <p:spPr>
          <a:xfrm>
            <a:off x="907981" y="4957450"/>
            <a:ext cx="564900" cy="186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2019</a:t>
            </a:r>
            <a:endParaRPr b="0" i="0" sz="1400" u="none" cap="none" strike="noStrike">
              <a:solidFill>
                <a:srgbClr val="000000"/>
              </a:solidFill>
              <a:latin typeface="Arial"/>
              <a:ea typeface="Arial"/>
              <a:cs typeface="Arial"/>
              <a:sym typeface="Arial"/>
            </a:endParaRPr>
          </a:p>
        </p:txBody>
      </p:sp>
      <p:sp>
        <p:nvSpPr>
          <p:cNvPr id="165" name="Google Shape;165;p20"/>
          <p:cNvSpPr txBox="1"/>
          <p:nvPr/>
        </p:nvSpPr>
        <p:spPr>
          <a:xfrm>
            <a:off x="8763928" y="4957450"/>
            <a:ext cx="564900" cy="186000"/>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chemeClr val="lt1"/>
                </a:solidFill>
                <a:latin typeface="Calibri"/>
                <a:ea typeface="Calibri"/>
                <a:cs typeface="Calibri"/>
                <a:sym typeface="Calibri"/>
              </a:rPr>
              <a:t>2020</a:t>
            </a:r>
            <a:endParaRPr b="0" i="0" sz="1400" u="none" cap="none" strike="noStrike">
              <a:solidFill>
                <a:srgbClr val="000000"/>
              </a:solidFill>
              <a:latin typeface="Arial"/>
              <a:ea typeface="Arial"/>
              <a:cs typeface="Arial"/>
              <a:sym typeface="Arial"/>
            </a:endParaRPr>
          </a:p>
        </p:txBody>
      </p:sp>
      <p:sp>
        <p:nvSpPr>
          <p:cNvPr id="166" name="Google Shape;166;p20"/>
          <p:cNvSpPr/>
          <p:nvPr/>
        </p:nvSpPr>
        <p:spPr>
          <a:xfrm>
            <a:off x="1015247" y="1717717"/>
            <a:ext cx="1282700" cy="127000"/>
          </a:xfrm>
          <a:prstGeom prst="roundRect">
            <a:avLst>
              <a:gd fmla="val 16667" name="adj"/>
            </a:avLst>
          </a:prstGeom>
          <a:solidFill>
            <a:srgbClr val="6F31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67" name="Google Shape;167;p20"/>
          <p:cNvSpPr/>
          <p:nvPr/>
        </p:nvSpPr>
        <p:spPr>
          <a:xfrm>
            <a:off x="2210718" y="2060279"/>
            <a:ext cx="1282700" cy="127000"/>
          </a:xfrm>
          <a:prstGeom prst="roundRect">
            <a:avLst>
              <a:gd fmla="val 16667" name="adj"/>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68" name="Google Shape;168;p20"/>
          <p:cNvSpPr/>
          <p:nvPr/>
        </p:nvSpPr>
        <p:spPr>
          <a:xfrm>
            <a:off x="3406190" y="2402840"/>
            <a:ext cx="1282700" cy="127000"/>
          </a:xfrm>
          <a:prstGeom prst="roundRect">
            <a:avLst>
              <a:gd fmla="val 16667" name="adj"/>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69" name="Google Shape;169;p20"/>
          <p:cNvSpPr/>
          <p:nvPr/>
        </p:nvSpPr>
        <p:spPr>
          <a:xfrm>
            <a:off x="3406190" y="2745401"/>
            <a:ext cx="1282700" cy="127000"/>
          </a:xfrm>
          <a:prstGeom prst="roundRect">
            <a:avLst>
              <a:gd fmla="val 16667" name="adj"/>
            </a:avLst>
          </a:prstGeom>
          <a:solidFill>
            <a:srgbClr val="6F31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0" name="Google Shape;170;p20"/>
          <p:cNvSpPr/>
          <p:nvPr/>
        </p:nvSpPr>
        <p:spPr>
          <a:xfrm>
            <a:off x="4601661" y="3087963"/>
            <a:ext cx="1282700" cy="127000"/>
          </a:xfrm>
          <a:prstGeom prst="roundRect">
            <a:avLst>
              <a:gd fmla="val 16667" name="adj"/>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1" name="Google Shape;171;p20"/>
          <p:cNvSpPr/>
          <p:nvPr/>
        </p:nvSpPr>
        <p:spPr>
          <a:xfrm>
            <a:off x="4601661" y="3430524"/>
            <a:ext cx="1282700" cy="127000"/>
          </a:xfrm>
          <a:prstGeom prst="roundRect">
            <a:avLst>
              <a:gd fmla="val 16667" name="adj"/>
            </a:avLst>
          </a:prstGeom>
          <a:solidFill>
            <a:srgbClr val="6F31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2" name="Google Shape;172;p20"/>
          <p:cNvSpPr/>
          <p:nvPr/>
        </p:nvSpPr>
        <p:spPr>
          <a:xfrm>
            <a:off x="5797133" y="3773085"/>
            <a:ext cx="1282700" cy="127000"/>
          </a:xfrm>
          <a:prstGeom prst="roundRect">
            <a:avLst>
              <a:gd fmla="val 16667" name="adj"/>
            </a:avLst>
          </a:prstGeom>
          <a:solidFill>
            <a:srgbClr val="4472C4"/>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3" name="Google Shape;173;p20"/>
          <p:cNvSpPr/>
          <p:nvPr/>
        </p:nvSpPr>
        <p:spPr>
          <a:xfrm>
            <a:off x="6992604" y="4255177"/>
            <a:ext cx="3086100" cy="127000"/>
          </a:xfrm>
          <a:prstGeom prst="roundRect">
            <a:avLst>
              <a:gd fmla="val 16667" name="adj"/>
            </a:avLst>
          </a:prstGeom>
          <a:solidFill>
            <a:srgbClr val="6F3198"/>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4" name="Google Shape;174;p20"/>
          <p:cNvSpPr/>
          <p:nvPr/>
        </p:nvSpPr>
        <p:spPr>
          <a:xfrm>
            <a:off x="9981282" y="4737269"/>
            <a:ext cx="88900" cy="127000"/>
          </a:xfrm>
          <a:prstGeom prst="roundRect">
            <a:avLst>
              <a:gd fmla="val 16667" name="adj"/>
            </a:avLst>
          </a:prstGeom>
          <a:solidFill>
            <a:srgbClr val="ED7D3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
        <p:nvSpPr>
          <p:cNvPr id="175" name="Google Shape;175;p20"/>
          <p:cNvSpPr txBox="1"/>
          <p:nvPr/>
        </p:nvSpPr>
        <p:spPr>
          <a:xfrm>
            <a:off x="256930" y="1703705"/>
            <a:ext cx="7112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Oct 3 - Oct 17</a:t>
            </a:r>
            <a:endParaRPr b="0" i="0" sz="1400" u="none" cap="none" strike="noStrike">
              <a:solidFill>
                <a:srgbClr val="000000"/>
              </a:solidFill>
              <a:latin typeface="Arial"/>
              <a:ea typeface="Arial"/>
              <a:cs typeface="Arial"/>
              <a:sym typeface="Arial"/>
            </a:endParaRPr>
          </a:p>
        </p:txBody>
      </p:sp>
      <p:sp>
        <p:nvSpPr>
          <p:cNvPr id="176" name="Google Shape;176;p20"/>
          <p:cNvSpPr txBox="1"/>
          <p:nvPr/>
        </p:nvSpPr>
        <p:spPr>
          <a:xfrm>
            <a:off x="2346850" y="1641687"/>
            <a:ext cx="22860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Workflow &amp; Description</a:t>
            </a:r>
            <a:endParaRPr b="0" i="0" sz="1400" u="none" cap="none" strike="noStrike">
              <a:solidFill>
                <a:srgbClr val="000000"/>
              </a:solidFill>
              <a:latin typeface="Arial"/>
              <a:ea typeface="Arial"/>
              <a:cs typeface="Arial"/>
              <a:sym typeface="Arial"/>
            </a:endParaRPr>
          </a:p>
        </p:txBody>
      </p:sp>
      <p:sp>
        <p:nvSpPr>
          <p:cNvPr id="177" name="Google Shape;177;p20"/>
          <p:cNvSpPr txBox="1"/>
          <p:nvPr/>
        </p:nvSpPr>
        <p:spPr>
          <a:xfrm>
            <a:off x="1388012" y="2046266"/>
            <a:ext cx="7747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Oct 17 - Oct 31</a:t>
            </a:r>
            <a:endParaRPr b="0" i="0" sz="1400" u="none" cap="none" strike="noStrike">
              <a:solidFill>
                <a:srgbClr val="000000"/>
              </a:solidFill>
              <a:latin typeface="Arial"/>
              <a:ea typeface="Arial"/>
              <a:cs typeface="Arial"/>
              <a:sym typeface="Arial"/>
            </a:endParaRPr>
          </a:p>
        </p:txBody>
      </p:sp>
      <p:sp>
        <p:nvSpPr>
          <p:cNvPr id="178" name="Google Shape;178;p20"/>
          <p:cNvSpPr txBox="1"/>
          <p:nvPr/>
        </p:nvSpPr>
        <p:spPr>
          <a:xfrm>
            <a:off x="3542321" y="1984248"/>
            <a:ext cx="34798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Intelligent Algorithm with small data</a:t>
            </a:r>
            <a:endParaRPr b="0" i="0" sz="1400" u="none" cap="none" strike="noStrike">
              <a:solidFill>
                <a:srgbClr val="000000"/>
              </a:solidFill>
              <a:latin typeface="Arial"/>
              <a:ea typeface="Arial"/>
              <a:cs typeface="Arial"/>
              <a:sym typeface="Arial"/>
            </a:endParaRPr>
          </a:p>
        </p:txBody>
      </p:sp>
      <p:sp>
        <p:nvSpPr>
          <p:cNvPr id="179" name="Google Shape;179;p20"/>
          <p:cNvSpPr txBox="1"/>
          <p:nvPr/>
        </p:nvSpPr>
        <p:spPr>
          <a:xfrm>
            <a:off x="2558042" y="2388828"/>
            <a:ext cx="8001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Oct 31 - Nov 14</a:t>
            </a:r>
            <a:endParaRPr b="0" i="0" sz="1400" u="none" cap="none" strike="noStrike">
              <a:solidFill>
                <a:srgbClr val="000000"/>
              </a:solidFill>
              <a:latin typeface="Arial"/>
              <a:ea typeface="Arial"/>
              <a:cs typeface="Arial"/>
              <a:sym typeface="Arial"/>
            </a:endParaRPr>
          </a:p>
        </p:txBody>
      </p:sp>
      <p:sp>
        <p:nvSpPr>
          <p:cNvPr id="180" name="Google Shape;180;p20"/>
          <p:cNvSpPr txBox="1"/>
          <p:nvPr/>
        </p:nvSpPr>
        <p:spPr>
          <a:xfrm>
            <a:off x="4737793" y="2326809"/>
            <a:ext cx="33401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Intelligent Algorithm with real data</a:t>
            </a:r>
            <a:endParaRPr b="0" i="0" sz="1400" u="none" cap="none" strike="noStrike">
              <a:solidFill>
                <a:srgbClr val="000000"/>
              </a:solidFill>
              <a:latin typeface="Arial"/>
              <a:ea typeface="Arial"/>
              <a:cs typeface="Arial"/>
              <a:sym typeface="Arial"/>
            </a:endParaRPr>
          </a:p>
        </p:txBody>
      </p:sp>
      <p:sp>
        <p:nvSpPr>
          <p:cNvPr id="181" name="Google Shape;181;p20"/>
          <p:cNvSpPr txBox="1"/>
          <p:nvPr/>
        </p:nvSpPr>
        <p:spPr>
          <a:xfrm>
            <a:off x="2558042" y="2731389"/>
            <a:ext cx="8001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Oct 31 - Nov 14</a:t>
            </a:r>
            <a:endParaRPr b="0" i="0" sz="1400" u="none" cap="none" strike="noStrike">
              <a:solidFill>
                <a:srgbClr val="000000"/>
              </a:solidFill>
              <a:latin typeface="Arial"/>
              <a:ea typeface="Arial"/>
              <a:cs typeface="Arial"/>
              <a:sym typeface="Arial"/>
            </a:endParaRPr>
          </a:p>
        </p:txBody>
      </p:sp>
      <p:sp>
        <p:nvSpPr>
          <p:cNvPr id="182" name="Google Shape;182;p20"/>
          <p:cNvSpPr txBox="1"/>
          <p:nvPr/>
        </p:nvSpPr>
        <p:spPr>
          <a:xfrm>
            <a:off x="4737793" y="2669371"/>
            <a:ext cx="38735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Documentation for algorithm and results</a:t>
            </a:r>
            <a:endParaRPr b="0" i="0" sz="1400" u="none" cap="none" strike="noStrike">
              <a:solidFill>
                <a:srgbClr val="000000"/>
              </a:solidFill>
              <a:latin typeface="Arial"/>
              <a:ea typeface="Arial"/>
              <a:cs typeface="Arial"/>
              <a:sym typeface="Arial"/>
            </a:endParaRPr>
          </a:p>
        </p:txBody>
      </p:sp>
      <p:sp>
        <p:nvSpPr>
          <p:cNvPr id="183" name="Google Shape;183;p20"/>
          <p:cNvSpPr txBox="1"/>
          <p:nvPr/>
        </p:nvSpPr>
        <p:spPr>
          <a:xfrm>
            <a:off x="3728071" y="3073950"/>
            <a:ext cx="8255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Nov 14 - Nov 28</a:t>
            </a:r>
            <a:endParaRPr b="0" i="0" sz="1400" u="none" cap="none" strike="noStrike">
              <a:solidFill>
                <a:srgbClr val="000000"/>
              </a:solidFill>
              <a:latin typeface="Arial"/>
              <a:ea typeface="Arial"/>
              <a:cs typeface="Arial"/>
              <a:sym typeface="Arial"/>
            </a:endParaRPr>
          </a:p>
        </p:txBody>
      </p:sp>
      <p:sp>
        <p:nvSpPr>
          <p:cNvPr id="184" name="Google Shape;184;p20"/>
          <p:cNvSpPr txBox="1"/>
          <p:nvPr/>
        </p:nvSpPr>
        <p:spPr>
          <a:xfrm>
            <a:off x="5933264" y="3011932"/>
            <a:ext cx="30734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Intelligent Algorithm Integration</a:t>
            </a:r>
            <a:endParaRPr b="0" i="0" sz="1400" u="none" cap="none" strike="noStrike">
              <a:solidFill>
                <a:srgbClr val="000000"/>
              </a:solidFill>
              <a:latin typeface="Arial"/>
              <a:ea typeface="Arial"/>
              <a:cs typeface="Arial"/>
              <a:sym typeface="Arial"/>
            </a:endParaRPr>
          </a:p>
        </p:txBody>
      </p:sp>
      <p:sp>
        <p:nvSpPr>
          <p:cNvPr id="185" name="Google Shape;185;p20"/>
          <p:cNvSpPr txBox="1"/>
          <p:nvPr/>
        </p:nvSpPr>
        <p:spPr>
          <a:xfrm>
            <a:off x="3728071" y="3416512"/>
            <a:ext cx="8255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Nov 14 - Nov 28</a:t>
            </a:r>
            <a:endParaRPr b="0" i="0" sz="1400" u="none" cap="none" strike="noStrike">
              <a:solidFill>
                <a:srgbClr val="000000"/>
              </a:solidFill>
              <a:latin typeface="Arial"/>
              <a:ea typeface="Arial"/>
              <a:cs typeface="Arial"/>
              <a:sym typeface="Arial"/>
            </a:endParaRPr>
          </a:p>
        </p:txBody>
      </p:sp>
      <p:sp>
        <p:nvSpPr>
          <p:cNvPr id="186" name="Google Shape;186;p20"/>
          <p:cNvSpPr txBox="1"/>
          <p:nvPr/>
        </p:nvSpPr>
        <p:spPr>
          <a:xfrm>
            <a:off x="5933264" y="3354493"/>
            <a:ext cx="39878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Documentation - wiki/ontology/mindmap</a:t>
            </a:r>
            <a:endParaRPr b="1" i="0" sz="1800" u="none" cap="none" strike="noStrike">
              <a:solidFill>
                <a:schemeClr val="lt1"/>
              </a:solidFill>
              <a:latin typeface="Calibri"/>
              <a:ea typeface="Calibri"/>
              <a:cs typeface="Calibri"/>
              <a:sym typeface="Calibri"/>
            </a:endParaRPr>
          </a:p>
        </p:txBody>
      </p:sp>
      <p:sp>
        <p:nvSpPr>
          <p:cNvPr id="187" name="Google Shape;187;p20"/>
          <p:cNvSpPr txBox="1"/>
          <p:nvPr/>
        </p:nvSpPr>
        <p:spPr>
          <a:xfrm>
            <a:off x="4934252" y="3759073"/>
            <a:ext cx="8128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Nov 28 - Dec 12</a:t>
            </a:r>
            <a:endParaRPr b="0" i="0" sz="1400" u="none" cap="none" strike="noStrike">
              <a:solidFill>
                <a:srgbClr val="000000"/>
              </a:solidFill>
              <a:latin typeface="Arial"/>
              <a:ea typeface="Arial"/>
              <a:cs typeface="Arial"/>
              <a:sym typeface="Arial"/>
            </a:endParaRPr>
          </a:p>
        </p:txBody>
      </p:sp>
      <p:sp>
        <p:nvSpPr>
          <p:cNvPr id="188" name="Google Shape;188;p20"/>
          <p:cNvSpPr txBox="1"/>
          <p:nvPr/>
        </p:nvSpPr>
        <p:spPr>
          <a:xfrm>
            <a:off x="7128735" y="3697055"/>
            <a:ext cx="22987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Algorithm Improvement</a:t>
            </a:r>
            <a:endParaRPr b="0" i="0" sz="1400" u="none" cap="none" strike="noStrike">
              <a:solidFill>
                <a:srgbClr val="000000"/>
              </a:solidFill>
              <a:latin typeface="Arial"/>
              <a:ea typeface="Arial"/>
              <a:cs typeface="Arial"/>
              <a:sym typeface="Arial"/>
            </a:endParaRPr>
          </a:p>
        </p:txBody>
      </p:sp>
      <p:sp>
        <p:nvSpPr>
          <p:cNvPr id="189" name="Google Shape;189;p20"/>
          <p:cNvSpPr txBox="1"/>
          <p:nvPr/>
        </p:nvSpPr>
        <p:spPr>
          <a:xfrm>
            <a:off x="6167443" y="4241165"/>
            <a:ext cx="7747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Dec 12 - Jan 16</a:t>
            </a:r>
            <a:endParaRPr b="0" i="0" sz="1400" u="none" cap="none" strike="noStrike">
              <a:solidFill>
                <a:srgbClr val="000000"/>
              </a:solidFill>
              <a:latin typeface="Arial"/>
              <a:ea typeface="Arial"/>
              <a:cs typeface="Arial"/>
              <a:sym typeface="Arial"/>
            </a:endParaRPr>
          </a:p>
        </p:txBody>
      </p:sp>
      <p:sp>
        <p:nvSpPr>
          <p:cNvPr id="190" name="Google Shape;190;p20"/>
          <p:cNvSpPr txBox="1"/>
          <p:nvPr/>
        </p:nvSpPr>
        <p:spPr>
          <a:xfrm>
            <a:off x="10117414" y="4039616"/>
            <a:ext cx="1485900" cy="558123"/>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All Scientific Documentation</a:t>
            </a:r>
            <a:endParaRPr b="0" i="0" sz="1400" u="none" cap="none" strike="noStrike">
              <a:solidFill>
                <a:srgbClr val="000000"/>
              </a:solidFill>
              <a:latin typeface="Arial"/>
              <a:ea typeface="Arial"/>
              <a:cs typeface="Arial"/>
              <a:sym typeface="Arial"/>
            </a:endParaRPr>
          </a:p>
        </p:txBody>
      </p:sp>
      <p:sp>
        <p:nvSpPr>
          <p:cNvPr id="191" name="Google Shape;191;p20"/>
          <p:cNvSpPr txBox="1"/>
          <p:nvPr/>
        </p:nvSpPr>
        <p:spPr>
          <a:xfrm>
            <a:off x="9604939" y="4723257"/>
            <a:ext cx="330200" cy="155025"/>
          </a:xfrm>
          <a:prstGeom prst="rect">
            <a:avLst/>
          </a:prstGeom>
          <a:noFill/>
          <a:ln>
            <a:noFill/>
          </a:ln>
        </p:spPr>
        <p:txBody>
          <a:bodyPr anchorCtr="0" anchor="ctr" bIns="0" lIns="0" spcFirstLastPara="1" rIns="0" wrap="square" tIns="0">
            <a:noAutofit/>
          </a:bodyPr>
          <a:lstStyle/>
          <a:p>
            <a:pPr indent="0" lvl="0" marL="0" marR="0" rtl="0" algn="r">
              <a:lnSpc>
                <a:spcPct val="100000"/>
              </a:lnSpc>
              <a:spcBef>
                <a:spcPts val="0"/>
              </a:spcBef>
              <a:spcAft>
                <a:spcPts val="0"/>
              </a:spcAft>
              <a:buClr>
                <a:srgbClr val="000000"/>
              </a:buClr>
              <a:buSzPts val="1000"/>
              <a:buFont typeface="Arial"/>
              <a:buNone/>
            </a:pPr>
            <a:r>
              <a:rPr b="0" i="0" lang="en-US" sz="1000" u="none" cap="none" strike="noStrike">
                <a:solidFill>
                  <a:schemeClr val="lt1"/>
                </a:solidFill>
                <a:latin typeface="Calibri"/>
                <a:ea typeface="Calibri"/>
                <a:cs typeface="Calibri"/>
                <a:sym typeface="Calibri"/>
              </a:rPr>
              <a:t>Jan 16</a:t>
            </a:r>
            <a:endParaRPr b="0" i="0" sz="1400" u="none" cap="none" strike="noStrike">
              <a:solidFill>
                <a:srgbClr val="000000"/>
              </a:solidFill>
              <a:latin typeface="Arial"/>
              <a:ea typeface="Arial"/>
              <a:cs typeface="Arial"/>
              <a:sym typeface="Arial"/>
            </a:endParaRPr>
          </a:p>
        </p:txBody>
      </p:sp>
      <p:sp>
        <p:nvSpPr>
          <p:cNvPr id="192" name="Google Shape;192;p20"/>
          <p:cNvSpPr txBox="1"/>
          <p:nvPr/>
        </p:nvSpPr>
        <p:spPr>
          <a:xfrm>
            <a:off x="10117414" y="4661239"/>
            <a:ext cx="1219200" cy="279061"/>
          </a:xfrm>
          <a:prstGeom prst="rect">
            <a:avLst/>
          </a:prstGeom>
          <a:noFill/>
          <a:ln>
            <a:noFill/>
          </a:ln>
        </p:spPr>
        <p:txBody>
          <a:bodyPr anchorCtr="0" anchor="ctr" bIns="0" lIns="0" spcFirstLastPara="1" rIns="0" wrap="square" tIns="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chemeClr val="lt1"/>
                </a:solidFill>
                <a:latin typeface="Calibri"/>
                <a:ea typeface="Calibri"/>
                <a:cs typeface="Calibri"/>
                <a:sym typeface="Calibri"/>
              </a:rPr>
              <a:t>Presentation</a:t>
            </a:r>
            <a:endParaRPr b="0" i="0" sz="1400" u="none" cap="none" strike="noStrike">
              <a:solidFill>
                <a:srgbClr val="000000"/>
              </a:solidFill>
              <a:latin typeface="Arial"/>
              <a:ea typeface="Arial"/>
              <a:cs typeface="Arial"/>
              <a:sym typeface="Arial"/>
            </a:endParaRPr>
          </a:p>
        </p:txBody>
      </p:sp>
      <p:sp>
        <p:nvSpPr>
          <p:cNvPr id="193" name="Google Shape;193;p20"/>
          <p:cNvSpPr txBox="1"/>
          <p:nvPr/>
        </p:nvSpPr>
        <p:spPr>
          <a:xfrm>
            <a:off x="907965" y="336252"/>
            <a:ext cx="9440034" cy="1828801"/>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chemeClr val="lt2"/>
              </a:buClr>
              <a:buSzPts val="4000"/>
              <a:buFont typeface="Lustria"/>
              <a:buNone/>
            </a:pPr>
            <a:r>
              <a:rPr b="0" i="0" lang="en-US" sz="4000" u="none" cap="none" strike="noStrike">
                <a:solidFill>
                  <a:schemeClr val="lt2"/>
                </a:solidFill>
                <a:latin typeface="Lustria"/>
                <a:ea typeface="Lustria"/>
                <a:cs typeface="Lustria"/>
                <a:sym typeface="Lustria"/>
              </a:rPr>
              <a:t>Gant diagram</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98" name="Shape 198"/>
        <p:cNvGrpSpPr/>
        <p:nvPr/>
      </p:nvGrpSpPr>
      <p:grpSpPr>
        <a:xfrm>
          <a:off x="0" y="0"/>
          <a:ext cx="0" cy="0"/>
          <a:chOff x="0" y="0"/>
          <a:chExt cx="0" cy="0"/>
        </a:xfrm>
      </p:grpSpPr>
      <p:sp>
        <p:nvSpPr>
          <p:cNvPr id="199" name="Google Shape;199;p21"/>
          <p:cNvSpPr txBox="1"/>
          <p:nvPr>
            <p:ph type="ctrTitle"/>
          </p:nvPr>
        </p:nvSpPr>
        <p:spPr>
          <a:xfrm>
            <a:off x="6391500" y="868749"/>
            <a:ext cx="5224103" cy="1316572"/>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Datasets</a:t>
            </a:r>
            <a:endParaRPr/>
          </a:p>
        </p:txBody>
      </p:sp>
      <p:sp>
        <p:nvSpPr>
          <p:cNvPr id="200" name="Google Shape;200;p21"/>
          <p:cNvSpPr txBox="1"/>
          <p:nvPr>
            <p:ph idx="1" type="subTitle"/>
          </p:nvPr>
        </p:nvSpPr>
        <p:spPr>
          <a:xfrm>
            <a:off x="6391500" y="3226305"/>
            <a:ext cx="5224104" cy="1500185"/>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i="1" lang="en-US" sz="4000"/>
              <a:t>FER2013</a:t>
            </a:r>
            <a:endParaRPr/>
          </a:p>
          <a:p>
            <a:pPr indent="0" lvl="0" marL="0" rtl="0" algn="ctr">
              <a:lnSpc>
                <a:spcPct val="100000"/>
              </a:lnSpc>
              <a:spcBef>
                <a:spcPts val="1400"/>
              </a:spcBef>
              <a:spcAft>
                <a:spcPts val="0"/>
              </a:spcAft>
              <a:buSzPts val="2800"/>
              <a:buNone/>
            </a:pPr>
            <a:r>
              <a:rPr i="1" lang="en-US" sz="4000"/>
              <a:t>CAFFE</a:t>
            </a:r>
            <a:endParaRPr/>
          </a:p>
          <a:p>
            <a:pPr indent="0" lvl="0" marL="0" rtl="0" algn="ctr">
              <a:lnSpc>
                <a:spcPct val="100000"/>
              </a:lnSpc>
              <a:spcBef>
                <a:spcPts val="1400"/>
              </a:spcBef>
              <a:spcAft>
                <a:spcPts val="0"/>
              </a:spcAft>
              <a:buSzPts val="2800"/>
              <a:buNone/>
            </a:pPr>
            <a:r>
              <a:rPr i="1" lang="en-US" sz="4000"/>
              <a:t>Videos</a:t>
            </a:r>
            <a:endParaRPr/>
          </a:p>
        </p:txBody>
      </p:sp>
      <p:pic>
        <p:nvPicPr>
          <p:cNvPr descr="Database" id="201" name="Google Shape;201;p21"/>
          <p:cNvPicPr preferRelativeResize="0"/>
          <p:nvPr/>
        </p:nvPicPr>
        <p:blipFill rotWithShape="1">
          <a:blip r:embed="rId4">
            <a:alphaModFix/>
          </a:blip>
          <a:srcRect b="0" l="0" r="0" t="0"/>
          <a:stretch/>
        </p:blipFill>
        <p:spPr>
          <a:xfrm>
            <a:off x="1380490" y="1938506"/>
            <a:ext cx="2835022" cy="283502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06" name="Shape 206"/>
        <p:cNvGrpSpPr/>
        <p:nvPr/>
      </p:nvGrpSpPr>
      <p:grpSpPr>
        <a:xfrm>
          <a:off x="0" y="0"/>
          <a:ext cx="0" cy="0"/>
          <a:chOff x="0" y="0"/>
          <a:chExt cx="0" cy="0"/>
        </a:xfrm>
      </p:grpSpPr>
      <p:sp>
        <p:nvSpPr>
          <p:cNvPr id="207" name="Google Shape;207;p22"/>
          <p:cNvSpPr txBox="1"/>
          <p:nvPr>
            <p:ph type="ctrTitle"/>
          </p:nvPr>
        </p:nvSpPr>
        <p:spPr>
          <a:xfrm>
            <a:off x="1021258" y="1063925"/>
            <a:ext cx="3429972" cy="3030103"/>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l">
              <a:lnSpc>
                <a:spcPct val="100000"/>
              </a:lnSpc>
              <a:spcBef>
                <a:spcPts val="0"/>
              </a:spcBef>
              <a:spcAft>
                <a:spcPts val="0"/>
              </a:spcAft>
              <a:buClr>
                <a:schemeClr val="lt2"/>
              </a:buClr>
              <a:buSzPts val="4000"/>
              <a:buFont typeface="Lustria"/>
              <a:buNone/>
            </a:pPr>
            <a:r>
              <a:rPr lang="en-US" sz="4000"/>
              <a:t>Visualisation of the datasets</a:t>
            </a:r>
            <a:endParaRPr/>
          </a:p>
        </p:txBody>
      </p:sp>
      <p:pic>
        <p:nvPicPr>
          <p:cNvPr descr="A picture containing person, indoor, young, boy&#10;&#10;Description automatically generated" id="208" name="Google Shape;208;p22"/>
          <p:cNvPicPr preferRelativeResize="0"/>
          <p:nvPr/>
        </p:nvPicPr>
        <p:blipFill rotWithShape="1">
          <a:blip r:embed="rId4">
            <a:alphaModFix/>
          </a:blip>
          <a:srcRect b="0" l="0" r="0" t="0"/>
          <a:stretch/>
        </p:blipFill>
        <p:spPr>
          <a:xfrm>
            <a:off x="5290701" y="643467"/>
            <a:ext cx="2631857" cy="2631857"/>
          </a:xfrm>
          <a:prstGeom prst="rect">
            <a:avLst/>
          </a:prstGeom>
          <a:noFill/>
          <a:ln>
            <a:noFill/>
          </a:ln>
        </p:spPr>
      </p:pic>
      <p:pic>
        <p:nvPicPr>
          <p:cNvPr descr="Imagini pentru python logo" id="209" name="Google Shape;209;p22"/>
          <p:cNvPicPr preferRelativeResize="0"/>
          <p:nvPr/>
        </p:nvPicPr>
        <p:blipFill rotWithShape="1">
          <a:blip r:embed="rId5">
            <a:alphaModFix/>
          </a:blip>
          <a:srcRect b="0" l="0" r="0" t="0"/>
          <a:stretch/>
        </p:blipFill>
        <p:spPr>
          <a:xfrm>
            <a:off x="5302524" y="3597057"/>
            <a:ext cx="2631857" cy="2631857"/>
          </a:xfrm>
          <a:prstGeom prst="rect">
            <a:avLst/>
          </a:prstGeom>
          <a:noFill/>
          <a:ln>
            <a:noFill/>
          </a:ln>
        </p:spPr>
      </p:pic>
      <p:pic>
        <p:nvPicPr>
          <p:cNvPr descr="Imagini pentru video sign" id="210" name="Google Shape;210;p22"/>
          <p:cNvPicPr preferRelativeResize="0"/>
          <p:nvPr/>
        </p:nvPicPr>
        <p:blipFill rotWithShape="1">
          <a:blip r:embed="rId6">
            <a:alphaModFix/>
          </a:blip>
          <a:srcRect b="0" l="0" r="0" t="0"/>
          <a:stretch/>
        </p:blipFill>
        <p:spPr>
          <a:xfrm>
            <a:off x="8468417" y="1896132"/>
            <a:ext cx="3080117" cy="3080117"/>
          </a:xfrm>
          <a:prstGeom prst="rect">
            <a:avLst/>
          </a:prstGeom>
          <a:noFill/>
          <a:ln>
            <a:noFill/>
          </a:ln>
        </p:spPr>
      </p:pic>
      <p:sp>
        <p:nvSpPr>
          <p:cNvPr descr="Imagini pentru video sign" id="211" name="Google Shape;211;p22"/>
          <p:cNvSpPr/>
          <p:nvPr/>
        </p:nvSpPr>
        <p:spPr>
          <a:xfrm>
            <a:off x="5943600" y="3276600"/>
            <a:ext cx="3946358" cy="3946358"/>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lt1"/>
              </a:solidFill>
              <a:latin typeface="Lustria"/>
              <a:ea typeface="Lustria"/>
              <a:cs typeface="Lustria"/>
              <a:sym typeface="Lustria"/>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16" name="Shape 216"/>
        <p:cNvGrpSpPr/>
        <p:nvPr/>
      </p:nvGrpSpPr>
      <p:grpSpPr>
        <a:xfrm>
          <a:off x="0" y="0"/>
          <a:ext cx="0" cy="0"/>
          <a:chOff x="0" y="0"/>
          <a:chExt cx="0" cy="0"/>
        </a:xfrm>
      </p:grpSpPr>
      <p:sp>
        <p:nvSpPr>
          <p:cNvPr id="217" name="Google Shape;217;p23"/>
          <p:cNvSpPr txBox="1"/>
          <p:nvPr>
            <p:ph type="ctrTitle"/>
          </p:nvPr>
        </p:nvSpPr>
        <p:spPr>
          <a:xfrm>
            <a:off x="5369441" y="1742434"/>
            <a:ext cx="5441285" cy="2922365"/>
          </a:xfrm>
          <a:prstGeom prst="rect">
            <a:avLst/>
          </a:prstGeom>
          <a:noFill/>
          <a:ln>
            <a:noFill/>
          </a:ln>
          <a:effectLst>
            <a:outerShdw blurRad="25400">
              <a:srgbClr val="000000">
                <a:alpha val="45490"/>
              </a:srgbClr>
            </a:outerShdw>
          </a:effectLst>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Versioning tools</a:t>
            </a:r>
            <a:endParaRPr/>
          </a:p>
        </p:txBody>
      </p:sp>
      <p:sp>
        <p:nvSpPr>
          <p:cNvPr id="218" name="Google Shape;218;p23"/>
          <p:cNvSpPr txBox="1"/>
          <p:nvPr>
            <p:ph idx="1" type="subTitle"/>
          </p:nvPr>
        </p:nvSpPr>
        <p:spPr>
          <a:xfrm>
            <a:off x="5369441" y="4830428"/>
            <a:ext cx="5441286" cy="933340"/>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2800"/>
              <a:buNone/>
            </a:pPr>
            <a:r>
              <a:rPr lang="en-US" sz="4000">
                <a:solidFill>
                  <a:srgbClr val="F04C2F"/>
                </a:solidFill>
              </a:rPr>
              <a:t>GIT</a:t>
            </a:r>
            <a:endParaRPr/>
          </a:p>
        </p:txBody>
      </p:sp>
      <p:pic>
        <p:nvPicPr>
          <p:cNvPr descr="Imagini pentru git" id="219" name="Google Shape;219;p23"/>
          <p:cNvPicPr preferRelativeResize="0"/>
          <p:nvPr/>
        </p:nvPicPr>
        <p:blipFill rotWithShape="1">
          <a:blip r:embed="rId4">
            <a:alphaModFix/>
          </a:blip>
          <a:srcRect b="0" l="0" r="0" t="0"/>
          <a:stretch/>
        </p:blipFill>
        <p:spPr>
          <a:xfrm>
            <a:off x="643339" y="1427660"/>
            <a:ext cx="3551912" cy="3551912"/>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3" name="Shape 223"/>
        <p:cNvGrpSpPr/>
        <p:nvPr/>
      </p:nvGrpSpPr>
      <p:grpSpPr>
        <a:xfrm>
          <a:off x="0" y="0"/>
          <a:ext cx="0" cy="0"/>
          <a:chOff x="0" y="0"/>
          <a:chExt cx="0" cy="0"/>
        </a:xfrm>
      </p:grpSpPr>
      <p:sp>
        <p:nvSpPr>
          <p:cNvPr id="224" name="Google Shape;224;p24"/>
          <p:cNvSpPr txBox="1"/>
          <p:nvPr>
            <p:ph type="ctrTitle"/>
          </p:nvPr>
        </p:nvSpPr>
        <p:spPr>
          <a:xfrm>
            <a:off x="1370700" y="209246"/>
            <a:ext cx="9440100" cy="10143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Architecture</a:t>
            </a:r>
            <a:endParaRPr/>
          </a:p>
        </p:txBody>
      </p:sp>
      <p:pic>
        <p:nvPicPr>
          <p:cNvPr id="225" name="Google Shape;225;p24"/>
          <p:cNvPicPr preferRelativeResize="0"/>
          <p:nvPr/>
        </p:nvPicPr>
        <p:blipFill rotWithShape="1">
          <a:blip r:embed="rId3">
            <a:alphaModFix/>
          </a:blip>
          <a:srcRect b="0" l="0" r="0" t="0"/>
          <a:stretch/>
        </p:blipFill>
        <p:spPr>
          <a:xfrm>
            <a:off x="152400" y="1375950"/>
            <a:ext cx="11841051" cy="52927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30" name="Shape 230"/>
        <p:cNvGrpSpPr/>
        <p:nvPr/>
      </p:nvGrpSpPr>
      <p:grpSpPr>
        <a:xfrm>
          <a:off x="0" y="0"/>
          <a:ext cx="0" cy="0"/>
          <a:chOff x="0" y="0"/>
          <a:chExt cx="0" cy="0"/>
        </a:xfrm>
      </p:grpSpPr>
      <p:sp>
        <p:nvSpPr>
          <p:cNvPr id="231" name="Google Shape;231;p25"/>
          <p:cNvSpPr txBox="1"/>
          <p:nvPr>
            <p:ph idx="1" type="subTitle"/>
          </p:nvPr>
        </p:nvSpPr>
        <p:spPr>
          <a:xfrm>
            <a:off x="0" y="951392"/>
            <a:ext cx="6942221" cy="5064397"/>
          </a:xfrm>
          <a:prstGeom prst="rect">
            <a:avLst/>
          </a:prstGeom>
          <a:noFill/>
          <a:ln>
            <a:noFill/>
          </a:ln>
          <a:effectLst>
            <a:outerShdw blurRad="25400">
              <a:srgbClr val="000000">
                <a:alpha val="45490"/>
              </a:srgbClr>
            </a:outerShdw>
          </a:effectLst>
        </p:spPr>
        <p:txBody>
          <a:bodyPr anchorCtr="0" anchor="t" bIns="45700" lIns="91425" spcFirstLastPara="1" rIns="91425" wrap="square" tIns="45700">
            <a:noAutofit/>
          </a:bodyPr>
          <a:lstStyle/>
          <a:p>
            <a:pPr indent="0" lvl="0" marL="0" rtl="0" algn="ctr">
              <a:lnSpc>
                <a:spcPct val="100000"/>
              </a:lnSpc>
              <a:spcBef>
                <a:spcPts val="0"/>
              </a:spcBef>
              <a:spcAft>
                <a:spcPts val="0"/>
              </a:spcAft>
              <a:buSzPts val="3780"/>
              <a:buNone/>
            </a:pPr>
            <a:r>
              <a:rPr b="1" lang="en-US" sz="5400"/>
              <a:t>Training</a:t>
            </a:r>
            <a:r>
              <a:rPr lang="en-US" sz="5400"/>
              <a:t>: offline</a:t>
            </a:r>
            <a:endParaRPr/>
          </a:p>
          <a:p>
            <a:pPr indent="0" lvl="0" marL="0" rtl="0" algn="ctr">
              <a:lnSpc>
                <a:spcPct val="100000"/>
              </a:lnSpc>
              <a:spcBef>
                <a:spcPts val="1680"/>
              </a:spcBef>
              <a:spcAft>
                <a:spcPts val="0"/>
              </a:spcAft>
              <a:buSzPts val="3780"/>
              <a:buNone/>
            </a:pPr>
            <a:r>
              <a:rPr b="1" lang="en-US" sz="5400"/>
              <a:t>Inference</a:t>
            </a:r>
            <a:r>
              <a:rPr lang="en-US" sz="5400"/>
              <a:t>: dynamic</a:t>
            </a:r>
            <a:endParaRPr/>
          </a:p>
          <a:p>
            <a:pPr indent="0" lvl="0" marL="0" rtl="0" algn="ctr">
              <a:lnSpc>
                <a:spcPct val="100000"/>
              </a:lnSpc>
              <a:spcBef>
                <a:spcPts val="1680"/>
              </a:spcBef>
              <a:spcAft>
                <a:spcPts val="0"/>
              </a:spcAft>
              <a:buSzPts val="3780"/>
              <a:buNone/>
            </a:pPr>
            <a:r>
              <a:rPr b="1" lang="en-US" sz="5400"/>
              <a:t>AI component serving</a:t>
            </a:r>
            <a:r>
              <a:rPr lang="en-US" sz="5400"/>
              <a:t> pickle</a:t>
            </a:r>
            <a:endParaRPr/>
          </a:p>
        </p:txBody>
      </p:sp>
      <p:pic>
        <p:nvPicPr>
          <p:cNvPr descr="https://www.genkan.com.au/wp/wp-content/uploads/2014/10/training.jpg" id="232" name="Google Shape;232;p25"/>
          <p:cNvPicPr preferRelativeResize="0"/>
          <p:nvPr/>
        </p:nvPicPr>
        <p:blipFill rotWithShape="1">
          <a:blip r:embed="rId4">
            <a:alphaModFix/>
          </a:blip>
          <a:srcRect b="0" l="0" r="0" t="0"/>
          <a:stretch/>
        </p:blipFill>
        <p:spPr>
          <a:xfrm>
            <a:off x="6942221" y="0"/>
            <a:ext cx="5249779" cy="68579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6"/>
          <p:cNvSpPr txBox="1"/>
          <p:nvPr>
            <p:ph type="ctrTitle"/>
          </p:nvPr>
        </p:nvSpPr>
        <p:spPr>
          <a:xfrm>
            <a:off x="957175" y="577800"/>
            <a:ext cx="8240100" cy="13575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5400"/>
              <a:buFont typeface="Lustria"/>
              <a:buNone/>
            </a:pPr>
            <a:r>
              <a:rPr lang="en-US"/>
              <a:t>Pipeline diagram</a:t>
            </a:r>
            <a:endParaRPr/>
          </a:p>
        </p:txBody>
      </p:sp>
      <p:sp>
        <p:nvSpPr>
          <p:cNvPr id="238" name="Google Shape;238;p26"/>
          <p:cNvSpPr/>
          <p:nvPr/>
        </p:nvSpPr>
        <p:spPr>
          <a:xfrm>
            <a:off x="957175" y="2846325"/>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Input Face Image</a:t>
            </a:r>
            <a:endParaRPr b="0" i="0" sz="1400" u="none" cap="none" strike="noStrike">
              <a:solidFill>
                <a:srgbClr val="000000"/>
              </a:solidFill>
              <a:latin typeface="Arial"/>
              <a:ea typeface="Arial"/>
              <a:cs typeface="Arial"/>
              <a:sym typeface="Arial"/>
            </a:endParaRPr>
          </a:p>
        </p:txBody>
      </p:sp>
      <p:sp>
        <p:nvSpPr>
          <p:cNvPr id="239" name="Google Shape;239;p26"/>
          <p:cNvSpPr/>
          <p:nvPr/>
        </p:nvSpPr>
        <p:spPr>
          <a:xfrm>
            <a:off x="3114900" y="2846325"/>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Preprocessing</a:t>
            </a:r>
            <a:endParaRPr b="0" i="0" sz="1400" u="none" cap="none" strike="noStrike">
              <a:solidFill>
                <a:srgbClr val="000000"/>
              </a:solidFill>
              <a:latin typeface="Arial"/>
              <a:ea typeface="Arial"/>
              <a:cs typeface="Arial"/>
              <a:sym typeface="Arial"/>
            </a:endParaRPr>
          </a:p>
        </p:txBody>
      </p:sp>
      <p:sp>
        <p:nvSpPr>
          <p:cNvPr id="240" name="Google Shape;240;p26"/>
          <p:cNvSpPr/>
          <p:nvPr/>
        </p:nvSpPr>
        <p:spPr>
          <a:xfrm>
            <a:off x="5272625" y="2826750"/>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241" name="Google Shape;241;p26"/>
          <p:cNvSpPr/>
          <p:nvPr/>
        </p:nvSpPr>
        <p:spPr>
          <a:xfrm>
            <a:off x="7214800" y="3562650"/>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Classification</a:t>
            </a:r>
            <a:endParaRPr b="0" i="0" sz="1400" u="none" cap="none" strike="noStrike">
              <a:solidFill>
                <a:srgbClr val="000000"/>
              </a:solidFill>
              <a:latin typeface="Arial"/>
              <a:ea typeface="Arial"/>
              <a:cs typeface="Arial"/>
              <a:sym typeface="Arial"/>
            </a:endParaRPr>
          </a:p>
        </p:txBody>
      </p:sp>
      <p:sp>
        <p:nvSpPr>
          <p:cNvPr id="242" name="Google Shape;242;p26"/>
          <p:cNvSpPr/>
          <p:nvPr/>
        </p:nvSpPr>
        <p:spPr>
          <a:xfrm>
            <a:off x="957175" y="4330550"/>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Database Face Image</a:t>
            </a:r>
            <a:endParaRPr b="0" i="0" sz="1400" u="none" cap="none" strike="noStrike">
              <a:solidFill>
                <a:srgbClr val="000000"/>
              </a:solidFill>
              <a:latin typeface="Arial"/>
              <a:ea typeface="Arial"/>
              <a:cs typeface="Arial"/>
              <a:sym typeface="Arial"/>
            </a:endParaRPr>
          </a:p>
        </p:txBody>
      </p:sp>
      <p:sp>
        <p:nvSpPr>
          <p:cNvPr id="243" name="Google Shape;243;p26"/>
          <p:cNvSpPr/>
          <p:nvPr/>
        </p:nvSpPr>
        <p:spPr>
          <a:xfrm>
            <a:off x="3114900" y="4330550"/>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Preprocessing</a:t>
            </a:r>
            <a:endParaRPr b="0" i="0" sz="1400" u="none" cap="none" strike="noStrike">
              <a:solidFill>
                <a:srgbClr val="000000"/>
              </a:solidFill>
              <a:latin typeface="Arial"/>
              <a:ea typeface="Arial"/>
              <a:cs typeface="Arial"/>
              <a:sym typeface="Arial"/>
            </a:endParaRPr>
          </a:p>
        </p:txBody>
      </p:sp>
      <p:sp>
        <p:nvSpPr>
          <p:cNvPr id="244" name="Google Shape;244;p26"/>
          <p:cNvSpPr/>
          <p:nvPr/>
        </p:nvSpPr>
        <p:spPr>
          <a:xfrm>
            <a:off x="5376750" y="4330550"/>
            <a:ext cx="1438500" cy="7359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Feature Extraction</a:t>
            </a:r>
            <a:endParaRPr b="0" i="0" sz="1400" u="none" cap="none" strike="noStrike">
              <a:solidFill>
                <a:srgbClr val="000000"/>
              </a:solidFill>
              <a:latin typeface="Arial"/>
              <a:ea typeface="Arial"/>
              <a:cs typeface="Arial"/>
              <a:sym typeface="Arial"/>
            </a:endParaRPr>
          </a:p>
        </p:txBody>
      </p:sp>
      <p:sp>
        <p:nvSpPr>
          <p:cNvPr id="245" name="Google Shape;245;p26"/>
          <p:cNvSpPr/>
          <p:nvPr/>
        </p:nvSpPr>
        <p:spPr>
          <a:xfrm>
            <a:off x="9458050" y="1554825"/>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Surprised</a:t>
            </a:r>
            <a:endParaRPr b="0" i="0" sz="1400" u="none" cap="none" strike="noStrike">
              <a:solidFill>
                <a:srgbClr val="000000"/>
              </a:solidFill>
              <a:latin typeface="Arial"/>
              <a:ea typeface="Arial"/>
              <a:cs typeface="Arial"/>
              <a:sym typeface="Arial"/>
            </a:endParaRPr>
          </a:p>
        </p:txBody>
      </p:sp>
      <p:sp>
        <p:nvSpPr>
          <p:cNvPr id="246" name="Google Shape;246;p26"/>
          <p:cNvSpPr/>
          <p:nvPr/>
        </p:nvSpPr>
        <p:spPr>
          <a:xfrm>
            <a:off x="9458050" y="2247375"/>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Happy</a:t>
            </a:r>
            <a:endParaRPr b="0" i="0" sz="1400" u="none" cap="none" strike="noStrike">
              <a:solidFill>
                <a:srgbClr val="000000"/>
              </a:solidFill>
              <a:latin typeface="Arial"/>
              <a:ea typeface="Arial"/>
              <a:cs typeface="Arial"/>
              <a:sym typeface="Arial"/>
            </a:endParaRPr>
          </a:p>
        </p:txBody>
      </p:sp>
      <p:sp>
        <p:nvSpPr>
          <p:cNvPr id="247" name="Google Shape;247;p26"/>
          <p:cNvSpPr/>
          <p:nvPr/>
        </p:nvSpPr>
        <p:spPr>
          <a:xfrm>
            <a:off x="9458050" y="2939925"/>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Sad</a:t>
            </a:r>
            <a:endParaRPr b="0" i="0" sz="1400" u="none" cap="none" strike="noStrike">
              <a:solidFill>
                <a:srgbClr val="000000"/>
              </a:solidFill>
              <a:latin typeface="Arial"/>
              <a:ea typeface="Arial"/>
              <a:cs typeface="Arial"/>
              <a:sym typeface="Arial"/>
            </a:endParaRPr>
          </a:p>
        </p:txBody>
      </p:sp>
      <p:sp>
        <p:nvSpPr>
          <p:cNvPr id="248" name="Google Shape;248;p26"/>
          <p:cNvSpPr/>
          <p:nvPr/>
        </p:nvSpPr>
        <p:spPr>
          <a:xfrm>
            <a:off x="9458050" y="3606150"/>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Angry</a:t>
            </a:r>
            <a:endParaRPr b="0" i="0" sz="1400" u="none" cap="none" strike="noStrike">
              <a:solidFill>
                <a:srgbClr val="000000"/>
              </a:solidFill>
              <a:latin typeface="Arial"/>
              <a:ea typeface="Arial"/>
              <a:cs typeface="Arial"/>
              <a:sym typeface="Arial"/>
            </a:endParaRPr>
          </a:p>
        </p:txBody>
      </p:sp>
      <p:sp>
        <p:nvSpPr>
          <p:cNvPr id="249" name="Google Shape;249;p26"/>
          <p:cNvSpPr/>
          <p:nvPr/>
        </p:nvSpPr>
        <p:spPr>
          <a:xfrm>
            <a:off x="9458050" y="4270200"/>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Fearful</a:t>
            </a:r>
            <a:endParaRPr b="0" i="0" sz="1400" u="none" cap="none" strike="noStrike">
              <a:solidFill>
                <a:srgbClr val="000000"/>
              </a:solidFill>
              <a:latin typeface="Arial"/>
              <a:ea typeface="Arial"/>
              <a:cs typeface="Arial"/>
              <a:sym typeface="Arial"/>
            </a:endParaRPr>
          </a:p>
        </p:txBody>
      </p:sp>
      <p:sp>
        <p:nvSpPr>
          <p:cNvPr id="250" name="Google Shape;250;p26"/>
          <p:cNvSpPr/>
          <p:nvPr/>
        </p:nvSpPr>
        <p:spPr>
          <a:xfrm>
            <a:off x="9458050" y="4934250"/>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Disgusted</a:t>
            </a:r>
            <a:endParaRPr b="0" i="0" sz="1400" u="none" cap="none" strike="noStrike">
              <a:solidFill>
                <a:srgbClr val="000000"/>
              </a:solidFill>
              <a:latin typeface="Arial"/>
              <a:ea typeface="Arial"/>
              <a:cs typeface="Arial"/>
              <a:sym typeface="Arial"/>
            </a:endParaRPr>
          </a:p>
        </p:txBody>
      </p:sp>
      <p:sp>
        <p:nvSpPr>
          <p:cNvPr id="251" name="Google Shape;251;p26"/>
          <p:cNvSpPr/>
          <p:nvPr/>
        </p:nvSpPr>
        <p:spPr>
          <a:xfrm>
            <a:off x="9458050" y="5598300"/>
            <a:ext cx="1438500" cy="548700"/>
          </a:xfrm>
          <a:prstGeom prst="roundRect">
            <a:avLst>
              <a:gd fmla="val 16667" name="adj"/>
            </a:avLst>
          </a:prstGeom>
          <a:gradFill>
            <a:gsLst>
              <a:gs pos="0">
                <a:srgbClr val="DBD4EB"/>
              </a:gs>
              <a:gs pos="100000">
                <a:srgbClr val="9180BB"/>
              </a:gs>
            </a:gsLst>
            <a:path path="circle">
              <a:fillToRect b="50%" l="50%" r="50%" t="50%"/>
            </a:path>
            <a:tileRect/>
          </a:gra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Neutral</a:t>
            </a:r>
            <a:endParaRPr b="0" i="0" sz="1400" u="none" cap="none" strike="noStrike">
              <a:solidFill>
                <a:srgbClr val="000000"/>
              </a:solidFill>
              <a:latin typeface="Arial"/>
              <a:ea typeface="Arial"/>
              <a:cs typeface="Arial"/>
              <a:sym typeface="Arial"/>
            </a:endParaRPr>
          </a:p>
        </p:txBody>
      </p:sp>
      <p:cxnSp>
        <p:nvCxnSpPr>
          <p:cNvPr id="252" name="Google Shape;252;p26"/>
          <p:cNvCxnSpPr>
            <a:stCxn id="238" idx="3"/>
            <a:endCxn id="239" idx="1"/>
          </p:cNvCxnSpPr>
          <p:nvPr/>
        </p:nvCxnSpPr>
        <p:spPr>
          <a:xfrm>
            <a:off x="2395675" y="3214275"/>
            <a:ext cx="719100" cy="0"/>
          </a:xfrm>
          <a:prstGeom prst="straightConnector1">
            <a:avLst/>
          </a:prstGeom>
          <a:noFill/>
          <a:ln cap="flat" cmpd="sng" w="19050">
            <a:solidFill>
              <a:srgbClr val="B7B7B7"/>
            </a:solidFill>
            <a:prstDash val="solid"/>
            <a:round/>
            <a:headEnd len="sm" w="sm" type="none"/>
            <a:tailEnd len="med" w="med" type="triangle"/>
          </a:ln>
        </p:spPr>
      </p:cxnSp>
      <p:cxnSp>
        <p:nvCxnSpPr>
          <p:cNvPr id="253" name="Google Shape;253;p26"/>
          <p:cNvCxnSpPr/>
          <p:nvPr/>
        </p:nvCxnSpPr>
        <p:spPr>
          <a:xfrm>
            <a:off x="4553400" y="3214275"/>
            <a:ext cx="719100" cy="0"/>
          </a:xfrm>
          <a:prstGeom prst="straightConnector1">
            <a:avLst/>
          </a:prstGeom>
          <a:noFill/>
          <a:ln cap="flat" cmpd="sng" w="19050">
            <a:solidFill>
              <a:srgbClr val="B7B7B7"/>
            </a:solidFill>
            <a:prstDash val="solid"/>
            <a:round/>
            <a:headEnd len="sm" w="sm" type="none"/>
            <a:tailEnd len="med" w="med" type="triangle"/>
          </a:ln>
        </p:spPr>
      </p:cxnSp>
      <p:cxnSp>
        <p:nvCxnSpPr>
          <p:cNvPr id="254" name="Google Shape;254;p26"/>
          <p:cNvCxnSpPr/>
          <p:nvPr/>
        </p:nvCxnSpPr>
        <p:spPr>
          <a:xfrm>
            <a:off x="2395675" y="4698500"/>
            <a:ext cx="719100" cy="0"/>
          </a:xfrm>
          <a:prstGeom prst="straightConnector1">
            <a:avLst/>
          </a:prstGeom>
          <a:noFill/>
          <a:ln cap="flat" cmpd="sng" w="19050">
            <a:solidFill>
              <a:srgbClr val="B7B7B7"/>
            </a:solidFill>
            <a:prstDash val="solid"/>
            <a:round/>
            <a:headEnd len="sm" w="sm" type="none"/>
            <a:tailEnd len="med" w="med" type="triangle"/>
          </a:ln>
        </p:spPr>
      </p:cxnSp>
      <p:cxnSp>
        <p:nvCxnSpPr>
          <p:cNvPr id="255" name="Google Shape;255;p26"/>
          <p:cNvCxnSpPr/>
          <p:nvPr/>
        </p:nvCxnSpPr>
        <p:spPr>
          <a:xfrm>
            <a:off x="4605525" y="4698500"/>
            <a:ext cx="719100" cy="0"/>
          </a:xfrm>
          <a:prstGeom prst="straightConnector1">
            <a:avLst/>
          </a:prstGeom>
          <a:noFill/>
          <a:ln cap="flat" cmpd="sng" w="19050">
            <a:solidFill>
              <a:srgbClr val="B7B7B7"/>
            </a:solidFill>
            <a:prstDash val="solid"/>
            <a:round/>
            <a:headEnd len="sm" w="sm" type="none"/>
            <a:tailEnd len="med" w="med" type="triangle"/>
          </a:ln>
        </p:spPr>
      </p:cxnSp>
      <p:cxnSp>
        <p:nvCxnSpPr>
          <p:cNvPr id="256" name="Google Shape;256;p26"/>
          <p:cNvCxnSpPr>
            <a:endCxn id="241" idx="1"/>
          </p:cNvCxnSpPr>
          <p:nvPr/>
        </p:nvCxnSpPr>
        <p:spPr>
          <a:xfrm flipH="1" rot="10800000">
            <a:off x="6815200" y="3930600"/>
            <a:ext cx="399600" cy="768000"/>
          </a:xfrm>
          <a:prstGeom prst="straightConnector1">
            <a:avLst/>
          </a:prstGeom>
          <a:noFill/>
          <a:ln cap="flat" cmpd="sng" w="19050">
            <a:solidFill>
              <a:srgbClr val="B7B7B7"/>
            </a:solidFill>
            <a:prstDash val="solid"/>
            <a:round/>
            <a:headEnd len="sm" w="sm" type="none"/>
            <a:tailEnd len="med" w="med" type="triangle"/>
          </a:ln>
        </p:spPr>
      </p:cxnSp>
      <p:cxnSp>
        <p:nvCxnSpPr>
          <p:cNvPr id="257" name="Google Shape;257;p26"/>
          <p:cNvCxnSpPr>
            <a:endCxn id="241" idx="1"/>
          </p:cNvCxnSpPr>
          <p:nvPr/>
        </p:nvCxnSpPr>
        <p:spPr>
          <a:xfrm>
            <a:off x="6646300" y="3214200"/>
            <a:ext cx="568500" cy="716400"/>
          </a:xfrm>
          <a:prstGeom prst="straightConnector1">
            <a:avLst/>
          </a:prstGeom>
          <a:noFill/>
          <a:ln cap="flat" cmpd="sng" w="19050">
            <a:solidFill>
              <a:srgbClr val="B7B7B7"/>
            </a:solidFill>
            <a:prstDash val="solid"/>
            <a:round/>
            <a:headEnd len="sm" w="sm" type="none"/>
            <a:tailEnd len="med" w="med" type="triangle"/>
          </a:ln>
        </p:spPr>
      </p:cxnSp>
      <p:cxnSp>
        <p:nvCxnSpPr>
          <p:cNvPr id="258" name="Google Shape;258;p26"/>
          <p:cNvCxnSpPr>
            <a:endCxn id="245" idx="1"/>
          </p:cNvCxnSpPr>
          <p:nvPr/>
        </p:nvCxnSpPr>
        <p:spPr>
          <a:xfrm flipH="1" rot="10800000">
            <a:off x="8653450" y="1829175"/>
            <a:ext cx="804600" cy="2101500"/>
          </a:xfrm>
          <a:prstGeom prst="straightConnector1">
            <a:avLst/>
          </a:prstGeom>
          <a:noFill/>
          <a:ln cap="flat" cmpd="sng" w="19050">
            <a:solidFill>
              <a:srgbClr val="B7B7B7"/>
            </a:solidFill>
            <a:prstDash val="solid"/>
            <a:round/>
            <a:headEnd len="sm" w="sm" type="none"/>
            <a:tailEnd len="med" w="med" type="triangle"/>
          </a:ln>
        </p:spPr>
      </p:cxnSp>
      <p:cxnSp>
        <p:nvCxnSpPr>
          <p:cNvPr id="259" name="Google Shape;259;p26"/>
          <p:cNvCxnSpPr>
            <a:endCxn id="246" idx="1"/>
          </p:cNvCxnSpPr>
          <p:nvPr/>
        </p:nvCxnSpPr>
        <p:spPr>
          <a:xfrm flipH="1" rot="10800000">
            <a:off x="8653450" y="2521725"/>
            <a:ext cx="804600" cy="1408800"/>
          </a:xfrm>
          <a:prstGeom prst="straightConnector1">
            <a:avLst/>
          </a:prstGeom>
          <a:noFill/>
          <a:ln cap="flat" cmpd="sng" w="19050">
            <a:solidFill>
              <a:srgbClr val="B7B7B7"/>
            </a:solidFill>
            <a:prstDash val="solid"/>
            <a:round/>
            <a:headEnd len="sm" w="sm" type="none"/>
            <a:tailEnd len="med" w="med" type="triangle"/>
          </a:ln>
        </p:spPr>
      </p:cxnSp>
      <p:cxnSp>
        <p:nvCxnSpPr>
          <p:cNvPr id="260" name="Google Shape;260;p26"/>
          <p:cNvCxnSpPr>
            <a:stCxn id="241" idx="3"/>
            <a:endCxn id="247" idx="1"/>
          </p:cNvCxnSpPr>
          <p:nvPr/>
        </p:nvCxnSpPr>
        <p:spPr>
          <a:xfrm flipH="1" rot="10800000">
            <a:off x="8653300" y="3214200"/>
            <a:ext cx="804900" cy="716400"/>
          </a:xfrm>
          <a:prstGeom prst="straightConnector1">
            <a:avLst/>
          </a:prstGeom>
          <a:noFill/>
          <a:ln cap="flat" cmpd="sng" w="19050">
            <a:solidFill>
              <a:srgbClr val="B7B7B7"/>
            </a:solidFill>
            <a:prstDash val="solid"/>
            <a:round/>
            <a:headEnd len="sm" w="sm" type="none"/>
            <a:tailEnd len="med" w="med" type="triangle"/>
          </a:ln>
        </p:spPr>
      </p:cxnSp>
      <p:cxnSp>
        <p:nvCxnSpPr>
          <p:cNvPr id="261" name="Google Shape;261;p26"/>
          <p:cNvCxnSpPr>
            <a:stCxn id="241" idx="3"/>
            <a:endCxn id="248" idx="1"/>
          </p:cNvCxnSpPr>
          <p:nvPr/>
        </p:nvCxnSpPr>
        <p:spPr>
          <a:xfrm flipH="1" rot="10800000">
            <a:off x="8653300" y="3880500"/>
            <a:ext cx="804900" cy="50100"/>
          </a:xfrm>
          <a:prstGeom prst="straightConnector1">
            <a:avLst/>
          </a:prstGeom>
          <a:noFill/>
          <a:ln cap="flat" cmpd="sng" w="19050">
            <a:solidFill>
              <a:srgbClr val="B7B7B7"/>
            </a:solidFill>
            <a:prstDash val="solid"/>
            <a:round/>
            <a:headEnd len="sm" w="sm" type="none"/>
            <a:tailEnd len="med" w="med" type="triangle"/>
          </a:ln>
        </p:spPr>
      </p:cxnSp>
      <p:cxnSp>
        <p:nvCxnSpPr>
          <p:cNvPr id="262" name="Google Shape;262;p26"/>
          <p:cNvCxnSpPr>
            <a:stCxn id="241" idx="3"/>
          </p:cNvCxnSpPr>
          <p:nvPr/>
        </p:nvCxnSpPr>
        <p:spPr>
          <a:xfrm>
            <a:off x="8653300" y="3930600"/>
            <a:ext cx="804600" cy="613800"/>
          </a:xfrm>
          <a:prstGeom prst="straightConnector1">
            <a:avLst/>
          </a:prstGeom>
          <a:noFill/>
          <a:ln cap="flat" cmpd="sng" w="19050">
            <a:solidFill>
              <a:srgbClr val="B7B7B7"/>
            </a:solidFill>
            <a:prstDash val="solid"/>
            <a:round/>
            <a:headEnd len="sm" w="sm" type="none"/>
            <a:tailEnd len="med" w="med" type="triangle"/>
          </a:ln>
        </p:spPr>
      </p:cxnSp>
      <p:cxnSp>
        <p:nvCxnSpPr>
          <p:cNvPr id="263" name="Google Shape;263;p26"/>
          <p:cNvCxnSpPr>
            <a:stCxn id="241" idx="3"/>
            <a:endCxn id="250" idx="1"/>
          </p:cNvCxnSpPr>
          <p:nvPr/>
        </p:nvCxnSpPr>
        <p:spPr>
          <a:xfrm>
            <a:off x="8653300" y="3930600"/>
            <a:ext cx="804900" cy="1278000"/>
          </a:xfrm>
          <a:prstGeom prst="straightConnector1">
            <a:avLst/>
          </a:prstGeom>
          <a:noFill/>
          <a:ln cap="flat" cmpd="sng" w="19050">
            <a:solidFill>
              <a:srgbClr val="B7B7B7"/>
            </a:solidFill>
            <a:prstDash val="solid"/>
            <a:round/>
            <a:headEnd len="sm" w="sm" type="none"/>
            <a:tailEnd len="med" w="med" type="triangle"/>
          </a:ln>
        </p:spPr>
      </p:cxnSp>
      <p:cxnSp>
        <p:nvCxnSpPr>
          <p:cNvPr id="264" name="Google Shape;264;p26"/>
          <p:cNvCxnSpPr>
            <a:stCxn id="241" idx="3"/>
            <a:endCxn id="251" idx="1"/>
          </p:cNvCxnSpPr>
          <p:nvPr/>
        </p:nvCxnSpPr>
        <p:spPr>
          <a:xfrm>
            <a:off x="8653300" y="3930600"/>
            <a:ext cx="804900" cy="1942200"/>
          </a:xfrm>
          <a:prstGeom prst="straightConnector1">
            <a:avLst/>
          </a:prstGeom>
          <a:noFill/>
          <a:ln cap="flat" cmpd="sng" w="19050">
            <a:solidFill>
              <a:srgbClr val="B7B7B7"/>
            </a:solidFill>
            <a:prstDash val="solid"/>
            <a:round/>
            <a:headEnd len="sm" w="sm" type="none"/>
            <a:tailEnd len="med" w="med" type="triangle"/>
          </a:ln>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269" name="Shape 269"/>
        <p:cNvGrpSpPr/>
        <p:nvPr/>
      </p:nvGrpSpPr>
      <p:grpSpPr>
        <a:xfrm>
          <a:off x="0" y="0"/>
          <a:ext cx="0" cy="0"/>
          <a:chOff x="0" y="0"/>
          <a:chExt cx="0" cy="0"/>
        </a:xfrm>
      </p:grpSpPr>
      <p:sp>
        <p:nvSpPr>
          <p:cNvPr id="270" name="Google Shape;270;p27"/>
          <p:cNvSpPr txBox="1"/>
          <p:nvPr>
            <p:ph type="ctrTitle"/>
          </p:nvPr>
        </p:nvSpPr>
        <p:spPr>
          <a:xfrm>
            <a:off x="1375980" y="4426089"/>
            <a:ext cx="9440100" cy="1130400"/>
          </a:xfrm>
          <a:prstGeom prst="rect">
            <a:avLst/>
          </a:prstGeom>
          <a:noFill/>
          <a:ln>
            <a:noFill/>
          </a:ln>
          <a:effectLst>
            <a:outerShdw blurRad="25400">
              <a:srgbClr val="000000">
                <a:alpha val="45490"/>
              </a:srgbClr>
            </a:outerShdw>
          </a:effectLst>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lt2"/>
              </a:buClr>
              <a:buSzPts val="4800"/>
              <a:buFont typeface="Lustria"/>
              <a:buNone/>
            </a:pPr>
            <a:r>
              <a:rPr lang="en-US" sz="4800"/>
              <a:t>Libraries used</a:t>
            </a:r>
            <a:endParaRPr/>
          </a:p>
        </p:txBody>
      </p:sp>
      <p:pic>
        <p:nvPicPr>
          <p:cNvPr id="271" name="Google Shape;271;p27"/>
          <p:cNvPicPr preferRelativeResize="0"/>
          <p:nvPr/>
        </p:nvPicPr>
        <p:blipFill rotWithShape="1">
          <a:blip r:embed="rId4">
            <a:alphaModFix/>
          </a:blip>
          <a:srcRect b="0" l="0" r="0" t="0"/>
          <a:stretch/>
        </p:blipFill>
        <p:spPr>
          <a:xfrm>
            <a:off x="4827387" y="518350"/>
            <a:ext cx="3463176" cy="3611077"/>
          </a:xfrm>
          <a:prstGeom prst="rect">
            <a:avLst/>
          </a:prstGeom>
          <a:noFill/>
          <a:ln>
            <a:noFill/>
          </a:ln>
        </p:spPr>
      </p:pic>
      <p:pic>
        <p:nvPicPr>
          <p:cNvPr id="272" name="Google Shape;272;p27"/>
          <p:cNvPicPr preferRelativeResize="0"/>
          <p:nvPr/>
        </p:nvPicPr>
        <p:blipFill rotWithShape="1">
          <a:blip r:embed="rId5">
            <a:alphaModFix/>
          </a:blip>
          <a:srcRect b="0" l="0" r="0" t="0"/>
          <a:stretch/>
        </p:blipFill>
        <p:spPr>
          <a:xfrm>
            <a:off x="8936975" y="3269050"/>
            <a:ext cx="2767749" cy="802650"/>
          </a:xfrm>
          <a:prstGeom prst="rect">
            <a:avLst/>
          </a:prstGeom>
          <a:noFill/>
          <a:ln>
            <a:noFill/>
          </a:ln>
        </p:spPr>
      </p:pic>
      <p:pic>
        <p:nvPicPr>
          <p:cNvPr id="273" name="Google Shape;273;p27"/>
          <p:cNvPicPr preferRelativeResize="0"/>
          <p:nvPr/>
        </p:nvPicPr>
        <p:blipFill rotWithShape="1">
          <a:blip r:embed="rId6">
            <a:alphaModFix/>
          </a:blip>
          <a:srcRect b="0" l="0" r="0" t="0"/>
          <a:stretch/>
        </p:blipFill>
        <p:spPr>
          <a:xfrm>
            <a:off x="9094146" y="926475"/>
            <a:ext cx="2332775" cy="1988175"/>
          </a:xfrm>
          <a:prstGeom prst="rect">
            <a:avLst/>
          </a:prstGeom>
          <a:noFill/>
          <a:ln>
            <a:noFill/>
          </a:ln>
        </p:spPr>
      </p:pic>
      <p:pic>
        <p:nvPicPr>
          <p:cNvPr id="274" name="Google Shape;274;p27"/>
          <p:cNvPicPr preferRelativeResize="0"/>
          <p:nvPr/>
        </p:nvPicPr>
        <p:blipFill rotWithShape="1">
          <a:blip r:embed="rId7">
            <a:alphaModFix/>
          </a:blip>
          <a:srcRect b="0" l="0" r="0" t="0"/>
          <a:stretch/>
        </p:blipFill>
        <p:spPr>
          <a:xfrm>
            <a:off x="485775" y="1797251"/>
            <a:ext cx="4066650" cy="160971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000000"/>
      </a:dk1>
      <a:lt1>
        <a:srgbClr val="FFFFFF"/>
      </a:lt1>
      <a:dk2>
        <a:srgbClr val="212123"/>
      </a:dk2>
      <a:lt2>
        <a:srgbClr val="DADADA"/>
      </a:lt2>
      <a:accent1>
        <a:srgbClr val="BC451B"/>
      </a:accent1>
      <a:accent2>
        <a:srgbClr val="D3BA68"/>
      </a:accent2>
      <a:accent3>
        <a:srgbClr val="BB8640"/>
      </a:accent3>
      <a:accent4>
        <a:srgbClr val="AD9277"/>
      </a:accent4>
      <a:accent5>
        <a:srgbClr val="A55A43"/>
      </a:accent5>
      <a:accent6>
        <a:srgbClr val="AD9D7B"/>
      </a:accent6>
      <a:hlink>
        <a:srgbClr val="E98052"/>
      </a:hlink>
      <a:folHlink>
        <a:srgbClr val="F4B69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